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</p:sldIdLst>
  <p:sldSz cx="1625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3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7E0D-4D55-4FA7-95CE-D2EB01801FE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6A2A-9571-4CB3-BD0E-DDFD4C20B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5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7E0D-4D55-4FA7-95CE-D2EB01801FE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6A2A-9571-4CB3-BD0E-DDFD4C20B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25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7E0D-4D55-4FA7-95CE-D2EB01801FE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6A2A-9571-4CB3-BD0E-DDFD4C20B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07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7E0D-4D55-4FA7-95CE-D2EB01801FE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6A2A-9571-4CB3-BD0E-DDFD4C20B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57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7E0D-4D55-4FA7-95CE-D2EB01801FE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6A2A-9571-4CB3-BD0E-DDFD4C20B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48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7E0D-4D55-4FA7-95CE-D2EB01801FE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6A2A-9571-4CB3-BD0E-DDFD4C20B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14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7E0D-4D55-4FA7-95CE-D2EB01801FE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6A2A-9571-4CB3-BD0E-DDFD4C20B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31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7E0D-4D55-4FA7-95CE-D2EB01801FE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6A2A-9571-4CB3-BD0E-DDFD4C20B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3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7E0D-4D55-4FA7-95CE-D2EB01801FE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6A2A-9571-4CB3-BD0E-DDFD4C20B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19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7E0D-4D55-4FA7-95CE-D2EB01801FE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6A2A-9571-4CB3-BD0E-DDFD4C20B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56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7E0D-4D55-4FA7-95CE-D2EB01801FE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D6A2A-9571-4CB3-BD0E-DDFD4C20B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92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97E0D-4D55-4FA7-95CE-D2EB01801FEC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D6A2A-9571-4CB3-BD0E-DDFD4C20BD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72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3EE28069-26E7-322B-CE9E-40AE388C789D}"/>
              </a:ext>
            </a:extLst>
          </p:cNvPr>
          <p:cNvSpPr/>
          <p:nvPr/>
        </p:nvSpPr>
        <p:spPr>
          <a:xfrm>
            <a:off x="9533465" y="8135411"/>
            <a:ext cx="1811866" cy="7365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글올리기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9EB799E-7599-9C6A-FD2C-3364EF207EC8}"/>
              </a:ext>
            </a:extLst>
          </p:cNvPr>
          <p:cNvSpPr/>
          <p:nvPr/>
        </p:nvSpPr>
        <p:spPr>
          <a:xfrm>
            <a:off x="312056" y="6131080"/>
            <a:ext cx="10837333" cy="1439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A0CA860-A7F4-3D73-DFF6-3C3789206BFB}"/>
              </a:ext>
            </a:extLst>
          </p:cNvPr>
          <p:cNvSpPr/>
          <p:nvPr/>
        </p:nvSpPr>
        <p:spPr>
          <a:xfrm>
            <a:off x="9320588" y="6182937"/>
            <a:ext cx="1659467" cy="13186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보기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C5E4F9-2849-BF64-7177-D3BAFD9B2D1E}"/>
              </a:ext>
            </a:extLst>
          </p:cNvPr>
          <p:cNvSpPr/>
          <p:nvPr/>
        </p:nvSpPr>
        <p:spPr>
          <a:xfrm>
            <a:off x="11472336" y="220133"/>
            <a:ext cx="4800598" cy="868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&lt;</a:t>
            </a:r>
            <a:r>
              <a:rPr lang="ko-KR" altLang="en-US" dirty="0">
                <a:solidFill>
                  <a:sysClr val="windowText" lastClr="000000"/>
                </a:solidFill>
              </a:rPr>
              <a:t>가치하기 목록 페이지 세부사항</a:t>
            </a:r>
            <a:r>
              <a:rPr lang="en-US" altLang="ko-KR" dirty="0">
                <a:solidFill>
                  <a:sysClr val="windowText" lastClr="000000"/>
                </a:solidFill>
              </a:rPr>
              <a:t>&gt;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1. </a:t>
            </a:r>
            <a:r>
              <a:rPr lang="ko-KR" altLang="en-US" dirty="0">
                <a:solidFill>
                  <a:sysClr val="windowText" lastClr="000000"/>
                </a:solidFill>
              </a:rPr>
              <a:t>배너 형태의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참여방</a:t>
            </a:r>
            <a:r>
              <a:rPr lang="ko-KR" altLang="en-US" dirty="0">
                <a:solidFill>
                  <a:sysClr val="windowText" lastClr="000000"/>
                </a:solidFill>
              </a:rPr>
              <a:t> 리스트 나열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2. </a:t>
            </a:r>
            <a:r>
              <a:rPr lang="ko-KR" altLang="en-US" dirty="0">
                <a:solidFill>
                  <a:sysClr val="windowText" lastClr="000000"/>
                </a:solidFill>
              </a:rPr>
              <a:t>각 참여 방 배너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최좌측</a:t>
            </a:r>
            <a:r>
              <a:rPr lang="ko-KR" altLang="en-US" dirty="0">
                <a:solidFill>
                  <a:sysClr val="windowText" lastClr="000000"/>
                </a:solidFill>
              </a:rPr>
              <a:t> 방장 프로필 기재 중간에 간단한 사항 기재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3.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최우측에</a:t>
            </a:r>
            <a:r>
              <a:rPr lang="ko-KR" altLang="en-US" dirty="0">
                <a:solidFill>
                  <a:sysClr val="windowText" lastClr="000000"/>
                </a:solidFill>
              </a:rPr>
              <a:t> 참여하기 버튼 클릭</a:t>
            </a:r>
            <a:r>
              <a:rPr lang="en-US" altLang="ko-KR" dirty="0">
                <a:solidFill>
                  <a:sysClr val="windowText" lastClr="000000"/>
                </a:solidFill>
              </a:rPr>
              <a:t>-&gt; </a:t>
            </a:r>
            <a:r>
              <a:rPr lang="ko-KR" altLang="en-US" dirty="0">
                <a:solidFill>
                  <a:sysClr val="windowText" lastClr="000000"/>
                </a:solidFill>
              </a:rPr>
              <a:t>해당 페이지로 이동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4. </a:t>
            </a:r>
            <a:r>
              <a:rPr lang="ko-KR" altLang="en-US" dirty="0">
                <a:solidFill>
                  <a:sysClr val="windowText" lastClr="000000"/>
                </a:solidFill>
              </a:rPr>
              <a:t>화명 우측 최하단 부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글올리기</a:t>
            </a:r>
            <a:r>
              <a:rPr lang="ko-KR" altLang="en-US" dirty="0">
                <a:solidFill>
                  <a:sysClr val="windowText" lastClr="000000"/>
                </a:solidFill>
              </a:rPr>
              <a:t> 버튼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-&gt;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클릭시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글올리는</a:t>
            </a:r>
            <a:r>
              <a:rPr lang="ko-KR" altLang="en-US" dirty="0">
                <a:solidFill>
                  <a:sysClr val="windowText" lastClr="000000"/>
                </a:solidFill>
              </a:rPr>
              <a:t> 버튼으로 이동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-&gt;</a:t>
            </a:r>
            <a:r>
              <a:rPr lang="ko-KR" altLang="en-US" dirty="0">
                <a:solidFill>
                  <a:sysClr val="windowText" lastClr="000000"/>
                </a:solidFill>
              </a:rPr>
              <a:t>떠다니게 또는 실력 부족 시 그냥 버튼으로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5. </a:t>
            </a:r>
            <a:r>
              <a:rPr lang="ko-KR" altLang="en-US" dirty="0">
                <a:solidFill>
                  <a:sysClr val="windowText" lastClr="000000"/>
                </a:solidFill>
              </a:rPr>
              <a:t>참여중인 참여방의 경우 색상 변경되고 보기 버튼이 참여중으로 변경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en-US" altLang="ko-KR" dirty="0"/>
          </a:p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C6729E8-6661-2738-9184-DA7D5C6E3AEE}"/>
              </a:ext>
            </a:extLst>
          </p:cNvPr>
          <p:cNvSpPr/>
          <p:nvPr/>
        </p:nvSpPr>
        <p:spPr>
          <a:xfrm>
            <a:off x="354392" y="6231627"/>
            <a:ext cx="1540934" cy="13186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프로필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닉네임 및 사진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2AEDB4-0962-DB63-1245-4A5300E83127}"/>
              </a:ext>
            </a:extLst>
          </p:cNvPr>
          <p:cNvSpPr txBox="1"/>
          <p:nvPr/>
        </p:nvSpPr>
        <p:spPr>
          <a:xfrm>
            <a:off x="2233992" y="6231627"/>
            <a:ext cx="5367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방제</a:t>
            </a:r>
            <a:endParaRPr lang="en-US" altLang="ko-KR" dirty="0"/>
          </a:p>
          <a:p>
            <a:r>
              <a:rPr lang="ko-KR" altLang="en-US" dirty="0"/>
              <a:t>소제목</a:t>
            </a:r>
            <a:endParaRPr lang="en-US" altLang="ko-KR" dirty="0"/>
          </a:p>
          <a:p>
            <a:r>
              <a:rPr lang="ko-KR" altLang="en-US" dirty="0"/>
              <a:t>간단한 소개 </a:t>
            </a:r>
            <a:r>
              <a:rPr lang="ko-KR" altLang="en-US" dirty="0" err="1"/>
              <a:t>맨트</a:t>
            </a:r>
            <a:endParaRPr lang="en-US" altLang="ko-KR" dirty="0"/>
          </a:p>
          <a:p>
            <a:r>
              <a:rPr lang="ko-KR" altLang="en-US" dirty="0"/>
              <a:t>참여 인원 범위 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097D86-DBC7-56A3-5548-2061A8218D1C}"/>
              </a:ext>
            </a:extLst>
          </p:cNvPr>
          <p:cNvSpPr/>
          <p:nvPr/>
        </p:nvSpPr>
        <p:spPr>
          <a:xfrm>
            <a:off x="312055" y="29116"/>
            <a:ext cx="1560288" cy="6071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가치하기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4C0126-9505-ECEA-5F5E-1C56A1525F8F}"/>
              </a:ext>
            </a:extLst>
          </p:cNvPr>
          <p:cNvSpPr/>
          <p:nvPr/>
        </p:nvSpPr>
        <p:spPr>
          <a:xfrm>
            <a:off x="8732206" y="739464"/>
            <a:ext cx="1208591" cy="452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지역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CAEFD2-5E16-8C01-6106-0DF4E2EF872B}"/>
              </a:ext>
            </a:extLst>
          </p:cNvPr>
          <p:cNvSpPr/>
          <p:nvPr/>
        </p:nvSpPr>
        <p:spPr>
          <a:xfrm>
            <a:off x="9940797" y="739464"/>
            <a:ext cx="1208591" cy="452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활동 주제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484C04-FC13-74C9-B1D5-7405F54F4178}"/>
              </a:ext>
            </a:extLst>
          </p:cNvPr>
          <p:cNvSpPr/>
          <p:nvPr/>
        </p:nvSpPr>
        <p:spPr>
          <a:xfrm>
            <a:off x="312055" y="4494853"/>
            <a:ext cx="10837333" cy="1439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A1452C7-6585-CA1B-728F-81B1D86D9154}"/>
              </a:ext>
            </a:extLst>
          </p:cNvPr>
          <p:cNvSpPr/>
          <p:nvPr/>
        </p:nvSpPr>
        <p:spPr>
          <a:xfrm>
            <a:off x="9320587" y="4546710"/>
            <a:ext cx="1659467" cy="13186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보기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51CCCD2-1ACD-7D9D-B8DE-0D073A75B6AA}"/>
              </a:ext>
            </a:extLst>
          </p:cNvPr>
          <p:cNvSpPr/>
          <p:nvPr/>
        </p:nvSpPr>
        <p:spPr>
          <a:xfrm>
            <a:off x="354391" y="4595400"/>
            <a:ext cx="1540934" cy="13186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프로필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닉네임 및 사진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A2CE7-851E-D804-5C18-B3E299ABBD28}"/>
              </a:ext>
            </a:extLst>
          </p:cNvPr>
          <p:cNvSpPr txBox="1"/>
          <p:nvPr/>
        </p:nvSpPr>
        <p:spPr>
          <a:xfrm>
            <a:off x="2233991" y="4595400"/>
            <a:ext cx="5367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방제</a:t>
            </a:r>
            <a:endParaRPr lang="en-US" altLang="ko-KR" dirty="0"/>
          </a:p>
          <a:p>
            <a:r>
              <a:rPr lang="ko-KR" altLang="en-US" dirty="0"/>
              <a:t>소제목</a:t>
            </a:r>
            <a:endParaRPr lang="en-US" altLang="ko-KR" dirty="0"/>
          </a:p>
          <a:p>
            <a:r>
              <a:rPr lang="ko-KR" altLang="en-US" dirty="0"/>
              <a:t>간단한 소개 </a:t>
            </a:r>
            <a:r>
              <a:rPr lang="ko-KR" altLang="en-US" dirty="0" err="1"/>
              <a:t>맨트</a:t>
            </a:r>
            <a:endParaRPr lang="en-US" altLang="ko-KR" dirty="0"/>
          </a:p>
          <a:p>
            <a:r>
              <a:rPr lang="ko-KR" altLang="en-US" dirty="0"/>
              <a:t>참여 인원 범위 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078C37-0E38-E0F1-43A8-B281264E5DD3}"/>
              </a:ext>
            </a:extLst>
          </p:cNvPr>
          <p:cNvSpPr/>
          <p:nvPr/>
        </p:nvSpPr>
        <p:spPr>
          <a:xfrm>
            <a:off x="312055" y="2866621"/>
            <a:ext cx="10837333" cy="1439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0CD4D91-28E4-56F3-2ACB-B59F46F39655}"/>
              </a:ext>
            </a:extLst>
          </p:cNvPr>
          <p:cNvSpPr/>
          <p:nvPr/>
        </p:nvSpPr>
        <p:spPr>
          <a:xfrm>
            <a:off x="9320587" y="2918478"/>
            <a:ext cx="1659467" cy="13186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보기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2B4CA9F-E740-02B8-71E5-3095FA1E48A6}"/>
              </a:ext>
            </a:extLst>
          </p:cNvPr>
          <p:cNvSpPr/>
          <p:nvPr/>
        </p:nvSpPr>
        <p:spPr>
          <a:xfrm>
            <a:off x="354391" y="2967168"/>
            <a:ext cx="1540934" cy="13186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프로필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닉네임 및 사진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AE6E2C-43F6-B637-EE18-F2E576538ED5}"/>
              </a:ext>
            </a:extLst>
          </p:cNvPr>
          <p:cNvSpPr txBox="1"/>
          <p:nvPr/>
        </p:nvSpPr>
        <p:spPr>
          <a:xfrm>
            <a:off x="2233991" y="2967168"/>
            <a:ext cx="5367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방제</a:t>
            </a:r>
            <a:endParaRPr lang="en-US" altLang="ko-KR" dirty="0"/>
          </a:p>
          <a:p>
            <a:r>
              <a:rPr lang="ko-KR" altLang="en-US" dirty="0"/>
              <a:t>소제목</a:t>
            </a:r>
            <a:endParaRPr lang="en-US" altLang="ko-KR" dirty="0"/>
          </a:p>
          <a:p>
            <a:r>
              <a:rPr lang="ko-KR" altLang="en-US" dirty="0"/>
              <a:t>간단한 소개 </a:t>
            </a:r>
            <a:r>
              <a:rPr lang="ko-KR" altLang="en-US" dirty="0" err="1"/>
              <a:t>맨트</a:t>
            </a:r>
            <a:endParaRPr lang="en-US" altLang="ko-KR" dirty="0"/>
          </a:p>
          <a:p>
            <a:r>
              <a:rPr lang="ko-KR" altLang="en-US" dirty="0"/>
              <a:t>참여 인원 범위 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4332BF-83E7-F65B-5B5E-932686EF4413}"/>
              </a:ext>
            </a:extLst>
          </p:cNvPr>
          <p:cNvSpPr/>
          <p:nvPr/>
        </p:nvSpPr>
        <p:spPr>
          <a:xfrm>
            <a:off x="312055" y="1273535"/>
            <a:ext cx="10837333" cy="1439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70B8E3F-5A1C-A11A-2231-4AB428E3E697}"/>
              </a:ext>
            </a:extLst>
          </p:cNvPr>
          <p:cNvSpPr/>
          <p:nvPr/>
        </p:nvSpPr>
        <p:spPr>
          <a:xfrm>
            <a:off x="9320587" y="1325392"/>
            <a:ext cx="1659467" cy="13186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보기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DAA3622-9A83-7F65-594F-77515ED307BE}"/>
              </a:ext>
            </a:extLst>
          </p:cNvPr>
          <p:cNvSpPr/>
          <p:nvPr/>
        </p:nvSpPr>
        <p:spPr>
          <a:xfrm>
            <a:off x="354391" y="1374082"/>
            <a:ext cx="1540934" cy="13186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프로필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닉네임 및 사진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D028C1-EBE9-F8AD-6246-28C2379FB0AD}"/>
              </a:ext>
            </a:extLst>
          </p:cNvPr>
          <p:cNvSpPr txBox="1"/>
          <p:nvPr/>
        </p:nvSpPr>
        <p:spPr>
          <a:xfrm>
            <a:off x="2233991" y="1374082"/>
            <a:ext cx="5367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방제</a:t>
            </a:r>
            <a:endParaRPr lang="en-US" altLang="ko-KR" dirty="0"/>
          </a:p>
          <a:p>
            <a:r>
              <a:rPr lang="ko-KR" altLang="en-US" dirty="0"/>
              <a:t>소제목</a:t>
            </a:r>
            <a:endParaRPr lang="en-US" altLang="ko-KR" dirty="0"/>
          </a:p>
          <a:p>
            <a:r>
              <a:rPr lang="ko-KR" altLang="en-US" dirty="0"/>
              <a:t>간단한 소개 </a:t>
            </a:r>
            <a:r>
              <a:rPr lang="ko-KR" altLang="en-US" dirty="0" err="1"/>
              <a:t>맨트</a:t>
            </a:r>
            <a:endParaRPr lang="en-US" altLang="ko-KR" dirty="0"/>
          </a:p>
          <a:p>
            <a:r>
              <a:rPr lang="ko-KR" altLang="en-US" dirty="0"/>
              <a:t>참여 인원 범위 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96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C5E4F9-2849-BF64-7177-D3BAFD9B2D1E}"/>
              </a:ext>
            </a:extLst>
          </p:cNvPr>
          <p:cNvSpPr/>
          <p:nvPr/>
        </p:nvSpPr>
        <p:spPr>
          <a:xfrm>
            <a:off x="11472336" y="220133"/>
            <a:ext cx="4800598" cy="868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3CDC593-B2A8-64A7-8791-7BA5352F6040}"/>
              </a:ext>
            </a:extLst>
          </p:cNvPr>
          <p:cNvSpPr/>
          <p:nvPr/>
        </p:nvSpPr>
        <p:spPr>
          <a:xfrm>
            <a:off x="541867" y="59634"/>
            <a:ext cx="3217333" cy="5774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주제 </a:t>
            </a:r>
            <a:r>
              <a:rPr lang="en-US" altLang="ko-KR" dirty="0">
                <a:solidFill>
                  <a:sysClr val="windowText" lastClr="000000"/>
                </a:solidFill>
              </a:rPr>
              <a:t>: </a:t>
            </a:r>
            <a:r>
              <a:rPr lang="ko-KR" altLang="en-US" dirty="0">
                <a:solidFill>
                  <a:sysClr val="windowText" lastClr="000000"/>
                </a:solidFill>
              </a:rPr>
              <a:t>놀러가기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2E9B9D-48E4-4BF4-D374-7F1A9F8BC629}"/>
              </a:ext>
            </a:extLst>
          </p:cNvPr>
          <p:cNvSpPr/>
          <p:nvPr/>
        </p:nvSpPr>
        <p:spPr>
          <a:xfrm>
            <a:off x="541865" y="646375"/>
            <a:ext cx="10092266" cy="1452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rabicPeriod"/>
            </a:pPr>
            <a:r>
              <a:rPr lang="ko-KR" altLang="en-US" sz="2500" dirty="0">
                <a:solidFill>
                  <a:sysClr val="windowText" lastClr="000000"/>
                </a:solidFill>
              </a:rPr>
              <a:t>방제</a:t>
            </a:r>
            <a:endParaRPr lang="en-US" altLang="ko-KR" sz="2500" dirty="0">
              <a:solidFill>
                <a:sysClr val="windowText" lastClr="000000"/>
              </a:solidFill>
            </a:endParaRPr>
          </a:p>
          <a:p>
            <a:pPr marL="457200" indent="-457200" algn="ctr">
              <a:buAutoNum type="arabicPeriod"/>
            </a:pPr>
            <a:r>
              <a:rPr lang="ko-KR" altLang="en-US" sz="2500" dirty="0">
                <a:solidFill>
                  <a:sysClr val="windowText" lastClr="000000"/>
                </a:solidFill>
              </a:rPr>
              <a:t>소제목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1C8D884-A2C4-C806-683C-E6856209B2EE}"/>
              </a:ext>
            </a:extLst>
          </p:cNvPr>
          <p:cNvSpPr/>
          <p:nvPr/>
        </p:nvSpPr>
        <p:spPr>
          <a:xfrm>
            <a:off x="541867" y="646375"/>
            <a:ext cx="1560880" cy="14528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프로필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ko-KR" altLang="en-US" dirty="0">
                <a:solidFill>
                  <a:sysClr val="windowText" lastClr="000000"/>
                </a:solidFill>
              </a:rPr>
              <a:t>친밀도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287AE6-515C-03E8-BFB6-E9DF34621DBF}"/>
              </a:ext>
            </a:extLst>
          </p:cNvPr>
          <p:cNvSpPr/>
          <p:nvPr/>
        </p:nvSpPr>
        <p:spPr>
          <a:xfrm>
            <a:off x="541866" y="2009510"/>
            <a:ext cx="10092266" cy="3129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CFA9BE-51CE-44E8-0CCD-3377C517EFD4}"/>
              </a:ext>
            </a:extLst>
          </p:cNvPr>
          <p:cNvSpPr/>
          <p:nvPr/>
        </p:nvSpPr>
        <p:spPr>
          <a:xfrm>
            <a:off x="999067" y="2335476"/>
            <a:ext cx="1710266" cy="428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장소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C51E5B-62CC-AE5A-C2D9-8F6C1BD267A7}"/>
              </a:ext>
            </a:extLst>
          </p:cNvPr>
          <p:cNvSpPr/>
          <p:nvPr/>
        </p:nvSpPr>
        <p:spPr>
          <a:xfrm>
            <a:off x="3166533" y="2343942"/>
            <a:ext cx="1710266" cy="428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일시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991243-4898-E73D-A059-6D87226BF825}"/>
              </a:ext>
            </a:extLst>
          </p:cNvPr>
          <p:cNvSpPr/>
          <p:nvPr/>
        </p:nvSpPr>
        <p:spPr>
          <a:xfrm>
            <a:off x="5831763" y="2327015"/>
            <a:ext cx="1710266" cy="428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참여 인원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953A5F-856E-C2EC-06EB-821EBDB878A9}"/>
              </a:ext>
            </a:extLst>
          </p:cNvPr>
          <p:cNvSpPr/>
          <p:nvPr/>
        </p:nvSpPr>
        <p:spPr>
          <a:xfrm>
            <a:off x="999067" y="3252854"/>
            <a:ext cx="9309105" cy="1609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>
                <a:solidFill>
                  <a:sysClr val="windowText" lastClr="000000"/>
                </a:solidFill>
              </a:rPr>
              <a:t>자유기재사항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3335AA-88CE-BB29-1085-F9E8F4D3C420}"/>
              </a:ext>
            </a:extLst>
          </p:cNvPr>
          <p:cNvSpPr/>
          <p:nvPr/>
        </p:nvSpPr>
        <p:spPr>
          <a:xfrm>
            <a:off x="541865" y="4990624"/>
            <a:ext cx="10092266" cy="2422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EDEC1B-4632-C4A6-69D8-0F8A185C6875}"/>
              </a:ext>
            </a:extLst>
          </p:cNvPr>
          <p:cNvSpPr/>
          <p:nvPr/>
        </p:nvSpPr>
        <p:spPr>
          <a:xfrm>
            <a:off x="541865" y="6966791"/>
            <a:ext cx="10092266" cy="4580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입력창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CFCDB0-A84E-0084-FCA3-34B9305A6AA0}"/>
              </a:ext>
            </a:extLst>
          </p:cNvPr>
          <p:cNvSpPr/>
          <p:nvPr/>
        </p:nvSpPr>
        <p:spPr>
          <a:xfrm>
            <a:off x="8940799" y="6966791"/>
            <a:ext cx="1693332" cy="4580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댓글달기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0FE61DF-66BF-4639-C66D-2638659B389E}"/>
              </a:ext>
            </a:extLst>
          </p:cNvPr>
          <p:cNvSpPr/>
          <p:nvPr/>
        </p:nvSpPr>
        <p:spPr>
          <a:xfrm>
            <a:off x="767443" y="6058022"/>
            <a:ext cx="649518" cy="3587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프사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65C6A1-5E17-6D6E-5C70-E5308F29926E}"/>
              </a:ext>
            </a:extLst>
          </p:cNvPr>
          <p:cNvSpPr/>
          <p:nvPr/>
        </p:nvSpPr>
        <p:spPr>
          <a:xfrm>
            <a:off x="686961" y="6673212"/>
            <a:ext cx="899333" cy="1793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닉네임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05C75C-7A60-8BC2-DB6A-070B01DC2917}"/>
              </a:ext>
            </a:extLst>
          </p:cNvPr>
          <p:cNvSpPr/>
          <p:nvPr/>
        </p:nvSpPr>
        <p:spPr>
          <a:xfrm>
            <a:off x="1670957" y="6150562"/>
            <a:ext cx="8682570" cy="6488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댓글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7D64A5-FB90-5448-DD11-9B3BED66ECA9}"/>
              </a:ext>
            </a:extLst>
          </p:cNvPr>
          <p:cNvSpPr txBox="1"/>
          <p:nvPr/>
        </p:nvSpPr>
        <p:spPr>
          <a:xfrm>
            <a:off x="11603568" y="423333"/>
            <a:ext cx="453813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참여 방 페이지 세부사항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좌측 상단에 </a:t>
            </a:r>
            <a:r>
              <a:rPr lang="ko-KR" altLang="en-US" dirty="0" err="1"/>
              <a:t>주제명</a:t>
            </a:r>
            <a:r>
              <a:rPr lang="ko-KR" altLang="en-US" dirty="0"/>
              <a:t> 표시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헤드 부분에 방장 프로필 및 방제</a:t>
            </a:r>
            <a:r>
              <a:rPr lang="en-US" altLang="ko-KR" dirty="0"/>
              <a:t>, </a:t>
            </a:r>
            <a:r>
              <a:rPr lang="ko-KR" altLang="en-US" dirty="0"/>
              <a:t>소제목 기제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장소 일시 참여 </a:t>
            </a:r>
            <a:r>
              <a:rPr lang="ko-KR" altLang="en-US" dirty="0" err="1"/>
              <a:t>인원등</a:t>
            </a:r>
            <a:r>
              <a:rPr lang="ko-KR" altLang="en-US" dirty="0"/>
              <a:t> 설명란 표시</a:t>
            </a:r>
            <a:r>
              <a:rPr lang="en-US" altLang="ko-KR" dirty="0"/>
              <a:t>\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하단 부 실시간 </a:t>
            </a:r>
            <a:r>
              <a:rPr lang="ko-KR" altLang="en-US" dirty="0" err="1"/>
              <a:t>채팅창</a:t>
            </a:r>
            <a:r>
              <a:rPr lang="ko-KR" altLang="en-US" dirty="0"/>
              <a:t> 생성</a:t>
            </a:r>
            <a:r>
              <a:rPr lang="en-US" altLang="ko-KR" dirty="0"/>
              <a:t>(</a:t>
            </a:r>
            <a:r>
              <a:rPr lang="ko-KR" altLang="en-US" dirty="0"/>
              <a:t>신규 참여 인원에게도 이전 </a:t>
            </a:r>
            <a:r>
              <a:rPr lang="ko-KR" altLang="en-US" dirty="0" err="1"/>
              <a:t>매세지</a:t>
            </a:r>
            <a:r>
              <a:rPr lang="ko-KR" altLang="en-US" dirty="0"/>
              <a:t> 보임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참여하기 버튼 누르면 대화방으로 이동되며 대화방으로 이동으로 명칭 변경됨</a:t>
            </a:r>
            <a:r>
              <a:rPr lang="en-US" altLang="ko-KR" dirty="0"/>
              <a:t>/</a:t>
            </a:r>
            <a:r>
              <a:rPr lang="ko-KR" altLang="en-US" dirty="0"/>
              <a:t>참여 확인 선택</a:t>
            </a:r>
            <a:r>
              <a:rPr lang="en-US" altLang="ko-KR" dirty="0"/>
              <a:t>/</a:t>
            </a:r>
            <a:r>
              <a:rPr lang="ko-KR" altLang="en-US" dirty="0"/>
              <a:t>완료 </a:t>
            </a:r>
            <a:r>
              <a:rPr lang="ko-KR" altLang="en-US"/>
              <a:t>알림창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 err="1"/>
              <a:t>펀딩</a:t>
            </a:r>
            <a:r>
              <a:rPr lang="ko-KR" altLang="en-US" dirty="0"/>
              <a:t> 페이지의 경우 </a:t>
            </a:r>
            <a:r>
              <a:rPr lang="ko-KR" altLang="en-US" dirty="0" err="1"/>
              <a:t>펀딩</a:t>
            </a:r>
            <a:r>
              <a:rPr lang="ko-KR" altLang="en-US" dirty="0"/>
              <a:t> 금액만 추가 기제된 같은 페이지임</a:t>
            </a:r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참여 중 참여방의 경우 확정 제안 버튼 및 결제 버튼 생성</a:t>
            </a:r>
            <a:r>
              <a:rPr lang="en-US" altLang="ko-KR" dirty="0"/>
              <a:t>/</a:t>
            </a:r>
            <a:r>
              <a:rPr lang="ko-KR" altLang="en-US" dirty="0"/>
              <a:t>비 </a:t>
            </a:r>
            <a:r>
              <a:rPr lang="ko-KR" altLang="en-US" dirty="0" err="1"/>
              <a:t>펀딩</a:t>
            </a:r>
            <a:r>
              <a:rPr lang="ko-KR" altLang="en-US" dirty="0"/>
              <a:t> 참여방의 경우 결제하기 버튼은 비활성화</a:t>
            </a:r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/>
              <a:t>체험하기에서 </a:t>
            </a:r>
            <a:r>
              <a:rPr lang="ko-KR" altLang="en-US" dirty="0" err="1"/>
              <a:t>일행구하기로</a:t>
            </a:r>
            <a:r>
              <a:rPr lang="ko-KR" altLang="en-US" dirty="0"/>
              <a:t> </a:t>
            </a:r>
            <a:r>
              <a:rPr lang="ko-KR" altLang="en-US" dirty="0" err="1"/>
              <a:t>참여방</a:t>
            </a:r>
            <a:r>
              <a:rPr lang="ko-KR" altLang="en-US" dirty="0"/>
              <a:t> 생성시 해당 체험 링크 생성됨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157AD6-E556-BF04-F307-8EB1A6277DBE}"/>
              </a:ext>
            </a:extLst>
          </p:cNvPr>
          <p:cNvSpPr/>
          <p:nvPr/>
        </p:nvSpPr>
        <p:spPr>
          <a:xfrm>
            <a:off x="8330314" y="2318543"/>
            <a:ext cx="1854200" cy="397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예상 소요 비용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F8F799-C7DB-6A52-25E0-6C51F0594F55}"/>
              </a:ext>
            </a:extLst>
          </p:cNvPr>
          <p:cNvSpPr/>
          <p:nvPr/>
        </p:nvSpPr>
        <p:spPr>
          <a:xfrm>
            <a:off x="8940799" y="167154"/>
            <a:ext cx="1693332" cy="4470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참여방</a:t>
            </a:r>
            <a:r>
              <a:rPr lang="ko-KR" altLang="en-US" dirty="0">
                <a:solidFill>
                  <a:sysClr val="windowText" lastClr="000000"/>
                </a:solidFill>
              </a:rPr>
              <a:t> 편집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6EAF2-E3A7-1EBB-8FD8-FC48D2CBA539}"/>
              </a:ext>
            </a:extLst>
          </p:cNvPr>
          <p:cNvSpPr txBox="1"/>
          <p:nvPr/>
        </p:nvSpPr>
        <p:spPr>
          <a:xfrm>
            <a:off x="767443" y="5072673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댓글창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FEA499-0966-6D48-FF94-D22221EFD098}"/>
              </a:ext>
            </a:extLst>
          </p:cNvPr>
          <p:cNvSpPr/>
          <p:nvPr/>
        </p:nvSpPr>
        <p:spPr>
          <a:xfrm>
            <a:off x="8609389" y="8262257"/>
            <a:ext cx="2024742" cy="6446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참여하기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A1AC633-04A8-FDA7-E209-F5E378DACD88}"/>
              </a:ext>
            </a:extLst>
          </p:cNvPr>
          <p:cNvSpPr/>
          <p:nvPr/>
        </p:nvSpPr>
        <p:spPr>
          <a:xfrm>
            <a:off x="999067" y="2812823"/>
            <a:ext cx="9309105" cy="383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원데이</a:t>
            </a:r>
            <a:r>
              <a:rPr lang="ko-KR" altLang="en-US" dirty="0">
                <a:solidFill>
                  <a:sysClr val="windowText" lastClr="000000"/>
                </a:solidFill>
              </a:rPr>
              <a:t> 클래스 링크</a:t>
            </a:r>
          </a:p>
        </p:txBody>
      </p:sp>
    </p:spTree>
    <p:extLst>
      <p:ext uri="{BB962C8B-B14F-4D97-AF65-F5344CB8AC3E}">
        <p14:creationId xmlns:p14="http://schemas.microsoft.com/office/powerpoint/2010/main" val="235354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F8D27A-585A-216C-656F-734CF6B4AFC9}"/>
              </a:ext>
            </a:extLst>
          </p:cNvPr>
          <p:cNvSpPr/>
          <p:nvPr/>
        </p:nvSpPr>
        <p:spPr>
          <a:xfrm>
            <a:off x="342903" y="141300"/>
            <a:ext cx="10109200" cy="868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8F9756-507B-BCE8-7BF4-3369FEB9D1C7}"/>
              </a:ext>
            </a:extLst>
          </p:cNvPr>
          <p:cNvSpPr/>
          <p:nvPr/>
        </p:nvSpPr>
        <p:spPr>
          <a:xfrm>
            <a:off x="328727" y="6609615"/>
            <a:ext cx="10109200" cy="21961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C5E4F9-2849-BF64-7177-D3BAFD9B2D1E}"/>
              </a:ext>
            </a:extLst>
          </p:cNvPr>
          <p:cNvSpPr/>
          <p:nvPr/>
        </p:nvSpPr>
        <p:spPr>
          <a:xfrm>
            <a:off x="11252203" y="169333"/>
            <a:ext cx="4800598" cy="868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9DEDAE-8BE4-3B97-AF2A-20E72E94A5D9}"/>
              </a:ext>
            </a:extLst>
          </p:cNvPr>
          <p:cNvSpPr txBox="1"/>
          <p:nvPr/>
        </p:nvSpPr>
        <p:spPr>
          <a:xfrm>
            <a:off x="846668" y="1931412"/>
            <a:ext cx="8805334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제목  </a:t>
            </a:r>
            <a:r>
              <a:rPr lang="en-US" altLang="ko-KR" sz="3000" dirty="0"/>
              <a:t>: </a:t>
            </a:r>
          </a:p>
          <a:p>
            <a:r>
              <a:rPr lang="ko-KR" altLang="en-US" sz="3000" dirty="0"/>
              <a:t>소제목</a:t>
            </a:r>
            <a:endParaRPr lang="en-US" altLang="ko-KR" sz="3000" dirty="0"/>
          </a:p>
          <a:p>
            <a:r>
              <a:rPr lang="ko-KR" altLang="en-US" sz="3000" dirty="0"/>
              <a:t>주제 </a:t>
            </a:r>
            <a:r>
              <a:rPr lang="en-US" altLang="ko-KR" sz="3000" dirty="0"/>
              <a:t>:</a:t>
            </a:r>
          </a:p>
          <a:p>
            <a:r>
              <a:rPr lang="ko-KR" altLang="en-US" sz="3000" dirty="0"/>
              <a:t>지역 </a:t>
            </a:r>
            <a:r>
              <a:rPr lang="en-US" altLang="ko-KR" sz="3000" dirty="0"/>
              <a:t>: </a:t>
            </a:r>
          </a:p>
          <a:p>
            <a:r>
              <a:rPr lang="ko-KR" altLang="en-US" sz="3000" dirty="0"/>
              <a:t>장소 </a:t>
            </a:r>
            <a:r>
              <a:rPr lang="en-US" altLang="ko-KR" sz="3000" dirty="0"/>
              <a:t>: </a:t>
            </a:r>
          </a:p>
          <a:p>
            <a:r>
              <a:rPr lang="ko-KR" altLang="en-US" sz="3000" dirty="0"/>
              <a:t>일시 </a:t>
            </a:r>
            <a:r>
              <a:rPr lang="en-US" altLang="ko-KR" sz="3000" dirty="0"/>
              <a:t>: </a:t>
            </a:r>
          </a:p>
          <a:p>
            <a:r>
              <a:rPr lang="ko-KR" altLang="en-US" sz="3000" dirty="0"/>
              <a:t>예상 금액 </a:t>
            </a:r>
            <a:r>
              <a:rPr lang="en-US" altLang="ko-KR" sz="3000" dirty="0"/>
              <a:t>:</a:t>
            </a:r>
          </a:p>
          <a:p>
            <a:r>
              <a:rPr lang="ko-KR" altLang="en-US" sz="3000" dirty="0" err="1"/>
              <a:t>자유기재사항</a:t>
            </a:r>
            <a:r>
              <a:rPr lang="ko-KR" altLang="en-US" sz="3000" dirty="0"/>
              <a:t> </a:t>
            </a:r>
            <a:r>
              <a:rPr lang="en-US" altLang="ko-KR" sz="3000" dirty="0"/>
              <a:t>: </a:t>
            </a:r>
          </a:p>
          <a:p>
            <a:endParaRPr lang="en-US" altLang="ko-KR" sz="3500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A4A921-8A5D-B8EF-2BB9-1BD25D9483F0}"/>
              </a:ext>
            </a:extLst>
          </p:cNvPr>
          <p:cNvSpPr/>
          <p:nvPr/>
        </p:nvSpPr>
        <p:spPr>
          <a:xfrm>
            <a:off x="846668" y="457200"/>
            <a:ext cx="1930400" cy="592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참여 방 생성하기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4FCF21-8ED7-76F2-29D1-EAE9A0656917}"/>
              </a:ext>
            </a:extLst>
          </p:cNvPr>
          <p:cNvSpPr/>
          <p:nvPr/>
        </p:nvSpPr>
        <p:spPr>
          <a:xfrm>
            <a:off x="5477933" y="7212588"/>
            <a:ext cx="4758266" cy="11411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D4ACD3-4868-86AB-1ABA-9E67D6069482}"/>
              </a:ext>
            </a:extLst>
          </p:cNvPr>
          <p:cNvSpPr/>
          <p:nvPr/>
        </p:nvSpPr>
        <p:spPr>
          <a:xfrm>
            <a:off x="5477934" y="7212588"/>
            <a:ext cx="2413000" cy="11411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편집하기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A1CA50-8549-CCA0-1A49-B9C0AF92F38C}"/>
              </a:ext>
            </a:extLst>
          </p:cNvPr>
          <p:cNvSpPr txBox="1"/>
          <p:nvPr/>
        </p:nvSpPr>
        <p:spPr>
          <a:xfrm>
            <a:off x="8403168" y="7598503"/>
            <a:ext cx="165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참여방생성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F372F-51D2-3618-4A65-36F7C46817EF}"/>
              </a:ext>
            </a:extLst>
          </p:cNvPr>
          <p:cNvSpPr txBox="1"/>
          <p:nvPr/>
        </p:nvSpPr>
        <p:spPr>
          <a:xfrm>
            <a:off x="11633199" y="237067"/>
            <a:ext cx="41994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참여방</a:t>
            </a:r>
            <a:r>
              <a:rPr lang="ko-KR" altLang="en-US" dirty="0"/>
              <a:t> 생성하기 페이지 세부 사항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좌측 상단 해당 페이지 설명</a:t>
            </a:r>
            <a:r>
              <a:rPr lang="en-US" altLang="ko-KR" dirty="0"/>
              <a:t>(</a:t>
            </a:r>
            <a:r>
              <a:rPr lang="ko-KR" altLang="en-US" dirty="0"/>
              <a:t>참여 방 생성하기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소제목은 자유입력 또는 정해진 내용 선택가능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지역</a:t>
            </a:r>
            <a:r>
              <a:rPr lang="en-US" altLang="ko-KR" dirty="0"/>
              <a:t>-&gt;</a:t>
            </a:r>
            <a:r>
              <a:rPr lang="ko-KR" altLang="en-US" dirty="0"/>
              <a:t>광역 단위 선택 후 </a:t>
            </a:r>
            <a:r>
              <a:rPr lang="ko-KR" altLang="en-US" dirty="0" err="1"/>
              <a:t>시군구</a:t>
            </a:r>
            <a:r>
              <a:rPr lang="ko-KR" altLang="en-US" dirty="0"/>
              <a:t> 단위 선택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장소 자유 기제</a:t>
            </a:r>
            <a:r>
              <a:rPr lang="en-US" altLang="ko-KR" dirty="0"/>
              <a:t>(ex. </a:t>
            </a:r>
            <a:r>
              <a:rPr lang="ko-KR" altLang="en-US" dirty="0"/>
              <a:t>에버랜드</a:t>
            </a:r>
            <a:r>
              <a:rPr lang="en-US" altLang="ko-KR" dirty="0"/>
              <a:t>/</a:t>
            </a:r>
            <a:r>
              <a:rPr lang="ko-KR" altLang="en-US" dirty="0"/>
              <a:t>천안 목화 따기 체험 농장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일시 </a:t>
            </a:r>
            <a:r>
              <a:rPr lang="en-US" altLang="ko-KR" dirty="0"/>
              <a:t>html </a:t>
            </a:r>
            <a:r>
              <a:rPr lang="ko-KR" altLang="en-US" dirty="0"/>
              <a:t>달력 요소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자유기제 사항</a:t>
            </a:r>
            <a:r>
              <a:rPr lang="en-US" altLang="ko-KR" dirty="0"/>
              <a:t>-&gt;</a:t>
            </a:r>
            <a:r>
              <a:rPr lang="en-US" altLang="ko-KR" dirty="0" err="1"/>
              <a:t>textarea</a:t>
            </a:r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 err="1"/>
              <a:t>참여방</a:t>
            </a:r>
            <a:r>
              <a:rPr lang="ko-KR" altLang="en-US" dirty="0"/>
              <a:t> 생성하기 버튼 누르면 참여방으로 이동됨</a:t>
            </a:r>
            <a:r>
              <a:rPr lang="en-US" altLang="ko-KR" dirty="0"/>
              <a:t>(</a:t>
            </a:r>
            <a:r>
              <a:rPr lang="ko-KR" altLang="en-US" dirty="0"/>
              <a:t>생성된 것으로 간주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8. </a:t>
            </a:r>
            <a:r>
              <a:rPr lang="ko-KR" altLang="en-US" dirty="0"/>
              <a:t>참여방에서 편집하기 버튼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참여방생성하기</a:t>
            </a:r>
            <a:r>
              <a:rPr lang="ko-KR" altLang="en-US" dirty="0"/>
              <a:t> 페이지로 이동됨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EEB74-BA46-294D-C597-AD4C47F65CA7}"/>
              </a:ext>
            </a:extLst>
          </p:cNvPr>
          <p:cNvSpPr/>
          <p:nvPr/>
        </p:nvSpPr>
        <p:spPr>
          <a:xfrm>
            <a:off x="2310809" y="2021037"/>
            <a:ext cx="7060018" cy="278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0A4B66-C74E-1345-932C-9D1854084A62}"/>
              </a:ext>
            </a:extLst>
          </p:cNvPr>
          <p:cNvSpPr/>
          <p:nvPr/>
        </p:nvSpPr>
        <p:spPr>
          <a:xfrm>
            <a:off x="2310809" y="2479557"/>
            <a:ext cx="7060018" cy="306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DDE164-5F1F-5916-0D03-2A934EE7881B}"/>
              </a:ext>
            </a:extLst>
          </p:cNvPr>
          <p:cNvSpPr/>
          <p:nvPr/>
        </p:nvSpPr>
        <p:spPr>
          <a:xfrm>
            <a:off x="2310809" y="2929460"/>
            <a:ext cx="7060018" cy="306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453671-128C-A603-0F6E-78B9418C618D}"/>
              </a:ext>
            </a:extLst>
          </p:cNvPr>
          <p:cNvSpPr/>
          <p:nvPr/>
        </p:nvSpPr>
        <p:spPr>
          <a:xfrm>
            <a:off x="2310809" y="3388495"/>
            <a:ext cx="2829347" cy="2671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광역단위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64CFDA-E719-E62A-7CF0-6B779BAA3467}"/>
              </a:ext>
            </a:extLst>
          </p:cNvPr>
          <p:cNvSpPr/>
          <p:nvPr/>
        </p:nvSpPr>
        <p:spPr>
          <a:xfrm>
            <a:off x="5800944" y="3389290"/>
            <a:ext cx="2829347" cy="293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지역 단위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C056EB-18AD-17F3-78EA-23CD7BBB9206}"/>
              </a:ext>
            </a:extLst>
          </p:cNvPr>
          <p:cNvSpPr/>
          <p:nvPr/>
        </p:nvSpPr>
        <p:spPr>
          <a:xfrm>
            <a:off x="2270935" y="3888306"/>
            <a:ext cx="7060018" cy="306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3ABDD6-9349-257E-CBBC-4B7752D18718}"/>
              </a:ext>
            </a:extLst>
          </p:cNvPr>
          <p:cNvSpPr/>
          <p:nvPr/>
        </p:nvSpPr>
        <p:spPr>
          <a:xfrm>
            <a:off x="2310809" y="4291611"/>
            <a:ext cx="7060018" cy="306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6054E8-AE74-0398-A357-36EE02668324}"/>
              </a:ext>
            </a:extLst>
          </p:cNvPr>
          <p:cNvSpPr/>
          <p:nvPr/>
        </p:nvSpPr>
        <p:spPr>
          <a:xfrm>
            <a:off x="3188684" y="4785840"/>
            <a:ext cx="3902943" cy="334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F0290D-3331-DCAF-92D1-83C62E3EE475}"/>
              </a:ext>
            </a:extLst>
          </p:cNvPr>
          <p:cNvSpPr/>
          <p:nvPr/>
        </p:nvSpPr>
        <p:spPr>
          <a:xfrm>
            <a:off x="3613668" y="5271805"/>
            <a:ext cx="6141532" cy="1203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30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C5E4F9-2849-BF64-7177-D3BAFD9B2D1E}"/>
              </a:ext>
            </a:extLst>
          </p:cNvPr>
          <p:cNvSpPr/>
          <p:nvPr/>
        </p:nvSpPr>
        <p:spPr>
          <a:xfrm>
            <a:off x="11252203" y="169333"/>
            <a:ext cx="4800598" cy="868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F372F-51D2-3618-4A65-36F7C46817EF}"/>
              </a:ext>
            </a:extLst>
          </p:cNvPr>
          <p:cNvSpPr txBox="1"/>
          <p:nvPr/>
        </p:nvSpPr>
        <p:spPr>
          <a:xfrm>
            <a:off x="11633199" y="237067"/>
            <a:ext cx="41994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대화방 페이지 세부 사항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돌아가기 버튼 </a:t>
            </a:r>
            <a:r>
              <a:rPr lang="ko-KR" altLang="en-US" dirty="0" err="1"/>
              <a:t>클릭시</a:t>
            </a:r>
            <a:r>
              <a:rPr lang="ko-KR" altLang="en-US" dirty="0"/>
              <a:t> 참여방으로 이동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대화방 나가기 버튼 클릭 시 대화방 나가게 되며 동시에 참여방도 나가게 됨</a:t>
            </a:r>
            <a:r>
              <a:rPr lang="en-US" altLang="ko-KR" dirty="0"/>
              <a:t>/</a:t>
            </a:r>
            <a:r>
              <a:rPr lang="ko-KR" altLang="en-US" dirty="0"/>
              <a:t>경고 알림 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메시지 입력 후 전송 </a:t>
            </a:r>
            <a:r>
              <a:rPr lang="ko-KR" altLang="en-US" dirty="0" err="1"/>
              <a:t>클릭시</a:t>
            </a:r>
            <a:r>
              <a:rPr lang="ko-KR" altLang="en-US" dirty="0"/>
              <a:t> 상단에 메시지 올라감</a:t>
            </a:r>
            <a:r>
              <a:rPr lang="en-US" altLang="ko-KR" dirty="0"/>
              <a:t>/</a:t>
            </a:r>
            <a:r>
              <a:rPr lang="ko-KR" altLang="en-US" dirty="0"/>
              <a:t>후순위가 맨 밑으로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마감 버튼 참여인원이 모두 </a:t>
            </a:r>
            <a:r>
              <a:rPr lang="ko-KR" altLang="en-US" dirty="0" err="1"/>
              <a:t>클릭시</a:t>
            </a:r>
            <a:r>
              <a:rPr lang="ko-KR" altLang="en-US" dirty="0"/>
              <a:t> 추가 입장 제한됨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8B7262-C83A-5CAE-D60C-29090986E1E4}"/>
              </a:ext>
            </a:extLst>
          </p:cNvPr>
          <p:cNvSpPr/>
          <p:nvPr/>
        </p:nvSpPr>
        <p:spPr>
          <a:xfrm>
            <a:off x="193651" y="382773"/>
            <a:ext cx="10696353" cy="8619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F6A33A4-3DDB-DC0A-D1B6-6112175D9413}"/>
              </a:ext>
            </a:extLst>
          </p:cNvPr>
          <p:cNvSpPr/>
          <p:nvPr/>
        </p:nvSpPr>
        <p:spPr>
          <a:xfrm>
            <a:off x="7763154" y="585741"/>
            <a:ext cx="1471819" cy="70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마감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0345FB6-FDFB-848A-91EF-D4AB3CA22732}"/>
              </a:ext>
            </a:extLst>
          </p:cNvPr>
          <p:cNvSpPr/>
          <p:nvPr/>
        </p:nvSpPr>
        <p:spPr>
          <a:xfrm>
            <a:off x="435539" y="8239430"/>
            <a:ext cx="10092266" cy="4580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입력창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6A84AB8-84F6-DBB5-767F-FE1012C3524B}"/>
              </a:ext>
            </a:extLst>
          </p:cNvPr>
          <p:cNvSpPr/>
          <p:nvPr/>
        </p:nvSpPr>
        <p:spPr>
          <a:xfrm>
            <a:off x="8834473" y="8239430"/>
            <a:ext cx="1693332" cy="4580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전송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F0F0F97-5650-4EE9-6D71-C7D0B1504EBF}"/>
              </a:ext>
            </a:extLst>
          </p:cNvPr>
          <p:cNvSpPr/>
          <p:nvPr/>
        </p:nvSpPr>
        <p:spPr>
          <a:xfrm>
            <a:off x="596456" y="6819039"/>
            <a:ext cx="983996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프사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E4EA3D6-188A-81F3-753F-0DB3F5B301BE}"/>
              </a:ext>
            </a:extLst>
          </p:cNvPr>
          <p:cNvSpPr/>
          <p:nvPr/>
        </p:nvSpPr>
        <p:spPr>
          <a:xfrm>
            <a:off x="601901" y="7460018"/>
            <a:ext cx="983996" cy="280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닉네임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302B223-42E7-E561-E6BE-7FBC801CE065}"/>
              </a:ext>
            </a:extLst>
          </p:cNvPr>
          <p:cNvSpPr/>
          <p:nvPr/>
        </p:nvSpPr>
        <p:spPr>
          <a:xfrm>
            <a:off x="1717645" y="7004041"/>
            <a:ext cx="8682570" cy="71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메세지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EABCB3D-F650-44BE-F922-1EA21942C126}"/>
              </a:ext>
            </a:extLst>
          </p:cNvPr>
          <p:cNvSpPr/>
          <p:nvPr/>
        </p:nvSpPr>
        <p:spPr>
          <a:xfrm>
            <a:off x="544323" y="5687713"/>
            <a:ext cx="983996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프사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62CA68-8465-7F63-192C-578AAA24BBBC}"/>
              </a:ext>
            </a:extLst>
          </p:cNvPr>
          <p:cNvSpPr/>
          <p:nvPr/>
        </p:nvSpPr>
        <p:spPr>
          <a:xfrm>
            <a:off x="549768" y="6328692"/>
            <a:ext cx="983996" cy="280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닉네임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75AEC7-A82C-9DCF-D669-DA8E65AA841A}"/>
              </a:ext>
            </a:extLst>
          </p:cNvPr>
          <p:cNvSpPr/>
          <p:nvPr/>
        </p:nvSpPr>
        <p:spPr>
          <a:xfrm>
            <a:off x="1665512" y="5872715"/>
            <a:ext cx="8682570" cy="71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메세지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C735EF2-98FD-DACD-F64C-14BB2BE4774E}"/>
              </a:ext>
            </a:extLst>
          </p:cNvPr>
          <p:cNvSpPr/>
          <p:nvPr/>
        </p:nvSpPr>
        <p:spPr>
          <a:xfrm>
            <a:off x="596456" y="4651966"/>
            <a:ext cx="983996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프사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D857116-0873-113C-076B-2B42F9E397FF}"/>
              </a:ext>
            </a:extLst>
          </p:cNvPr>
          <p:cNvSpPr/>
          <p:nvPr/>
        </p:nvSpPr>
        <p:spPr>
          <a:xfrm>
            <a:off x="601901" y="5292945"/>
            <a:ext cx="983996" cy="280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닉네임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7FC3B7-BCCE-7B92-7D95-173D3B4EC531}"/>
              </a:ext>
            </a:extLst>
          </p:cNvPr>
          <p:cNvSpPr/>
          <p:nvPr/>
        </p:nvSpPr>
        <p:spPr>
          <a:xfrm>
            <a:off x="1717645" y="4836968"/>
            <a:ext cx="8682570" cy="71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메세지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570B2DF-90D0-4881-F89F-1DB3E1CD6A0B}"/>
              </a:ext>
            </a:extLst>
          </p:cNvPr>
          <p:cNvSpPr/>
          <p:nvPr/>
        </p:nvSpPr>
        <p:spPr>
          <a:xfrm>
            <a:off x="544323" y="3520640"/>
            <a:ext cx="983996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프사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951D88-EAC4-5B94-A4BD-C1106A2076A1}"/>
              </a:ext>
            </a:extLst>
          </p:cNvPr>
          <p:cNvSpPr/>
          <p:nvPr/>
        </p:nvSpPr>
        <p:spPr>
          <a:xfrm>
            <a:off x="549768" y="4161619"/>
            <a:ext cx="983996" cy="280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닉네임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3A68DF-A030-763F-7A9C-E2BA8440363B}"/>
              </a:ext>
            </a:extLst>
          </p:cNvPr>
          <p:cNvSpPr/>
          <p:nvPr/>
        </p:nvSpPr>
        <p:spPr>
          <a:xfrm>
            <a:off x="1665512" y="3705642"/>
            <a:ext cx="8682570" cy="71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메세지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02493B5-3888-0901-5B2C-BC92FAD983D8}"/>
              </a:ext>
            </a:extLst>
          </p:cNvPr>
          <p:cNvSpPr/>
          <p:nvPr/>
        </p:nvSpPr>
        <p:spPr>
          <a:xfrm>
            <a:off x="544323" y="2439720"/>
            <a:ext cx="983996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프사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30856B1-EECD-222E-8BD4-7D23D6647278}"/>
              </a:ext>
            </a:extLst>
          </p:cNvPr>
          <p:cNvSpPr/>
          <p:nvPr/>
        </p:nvSpPr>
        <p:spPr>
          <a:xfrm>
            <a:off x="549768" y="3080699"/>
            <a:ext cx="983996" cy="280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</a:rPr>
              <a:t>닉네임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1F8E19D-03B1-B589-69E8-963E36CA0330}"/>
              </a:ext>
            </a:extLst>
          </p:cNvPr>
          <p:cNvSpPr/>
          <p:nvPr/>
        </p:nvSpPr>
        <p:spPr>
          <a:xfrm>
            <a:off x="1665512" y="2624722"/>
            <a:ext cx="8682570" cy="71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메세지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512F6E0-84DF-8B93-FA7E-1F1A9FFF3070}"/>
              </a:ext>
            </a:extLst>
          </p:cNvPr>
          <p:cNvSpPr/>
          <p:nvPr/>
        </p:nvSpPr>
        <p:spPr>
          <a:xfrm>
            <a:off x="9234973" y="596792"/>
            <a:ext cx="1471819" cy="707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대화방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ko-KR" altLang="en-US" dirty="0">
                <a:solidFill>
                  <a:sysClr val="windowText" lastClr="000000"/>
                </a:solidFill>
              </a:rPr>
              <a:t>나가기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6B2E29D-BB79-110F-FFA4-F2B06337CAD0}"/>
              </a:ext>
            </a:extLst>
          </p:cNvPr>
          <p:cNvSpPr/>
          <p:nvPr/>
        </p:nvSpPr>
        <p:spPr>
          <a:xfrm>
            <a:off x="6291335" y="598430"/>
            <a:ext cx="1471819" cy="70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돌아가기</a:t>
            </a:r>
          </a:p>
        </p:txBody>
      </p:sp>
    </p:spTree>
    <p:extLst>
      <p:ext uri="{BB962C8B-B14F-4D97-AF65-F5344CB8AC3E}">
        <p14:creationId xmlns:p14="http://schemas.microsoft.com/office/powerpoint/2010/main" val="3739857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212</TotalTime>
  <Words>437</Words>
  <Application>Microsoft Office PowerPoint</Application>
  <PresentationFormat>사용자 지정</PresentationFormat>
  <Paragraphs>113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진욱 허</dc:creator>
  <cp:lastModifiedBy>진욱 허</cp:lastModifiedBy>
  <cp:revision>24</cp:revision>
  <dcterms:created xsi:type="dcterms:W3CDTF">2024-03-28T00:00:55Z</dcterms:created>
  <dcterms:modified xsi:type="dcterms:W3CDTF">2024-03-28T06:11:24Z</dcterms:modified>
</cp:coreProperties>
</file>