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83" r:id="rId5"/>
    <p:sldId id="276" r:id="rId6"/>
    <p:sldId id="282" r:id="rId7"/>
    <p:sldId id="263" r:id="rId8"/>
    <p:sldId id="278" r:id="rId9"/>
    <p:sldId id="264" r:id="rId10"/>
    <p:sldId id="265" r:id="rId11"/>
    <p:sldId id="284" r:id="rId12"/>
    <p:sldId id="286" r:id="rId13"/>
    <p:sldId id="288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2511-1B05-2B0F-0F81-5BD57FC1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37DF9-9D95-0379-1397-D8B481DB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A9DFC-63D3-AF6D-6CBC-D613112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846EC-93A2-FC84-0C30-FBCDA57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6F3D-67AE-02EF-E983-C3A584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186-10E6-39CE-ABF6-3679877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875D1-6892-FCD0-1713-C82D0551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AD11-66F6-D320-DBE2-D3DB9AE1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2EF0-E7D5-F03C-65C3-672D2ECE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314E-4677-FE1B-D2A7-531D14C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E278B-1286-2F2A-4A7F-B9BEBC50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8C487-9A13-F373-9CB5-F506F606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F4DF-4A69-6198-DB39-D18C9C1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BF42-C57A-7E11-4CC5-106CBE6A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C81D-E02A-6E3F-0E30-29EC1491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B478-B99C-2ED2-F5E5-1CD095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FCA2-C987-00E5-93DE-C110A6CF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66BF-BF66-8E88-11C4-C350AE91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B36E0-A93E-D407-4B6E-944645D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20BB-3F81-1A06-4243-64B6514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D0F6F-A595-23B9-DB1B-9702DE2F8B50}"/>
              </a:ext>
            </a:extLst>
          </p:cNvPr>
          <p:cNvSpPr/>
          <p:nvPr userDrawn="1"/>
        </p:nvSpPr>
        <p:spPr>
          <a:xfrm>
            <a:off x="9067800" y="393700"/>
            <a:ext cx="3124200" cy="6464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F3BC2-954D-E5A1-F96E-C9A809D41AF5}"/>
              </a:ext>
            </a:extLst>
          </p:cNvPr>
          <p:cNvSpPr/>
          <p:nvPr userDrawn="1"/>
        </p:nvSpPr>
        <p:spPr>
          <a:xfrm>
            <a:off x="9067800" y="0"/>
            <a:ext cx="3124200" cy="39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6B44-1390-0089-E5BC-C835BA78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4939F-A8E9-C294-8407-2D01CE87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E40C-8132-EDA0-2036-2BD7E2D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5106-C0E9-4AB9-6C0A-969888C4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4F18-F338-EF87-1897-635B4B8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D8D2-23A4-182E-A67A-5A7B30D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AEB-F267-B53B-D530-8698AD36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4215-E429-9D45-18A4-79ABD4EE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D68B-819D-1D08-0B14-670FFDC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D9619-4451-6F95-8051-006AFC9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C87F-75C9-BC66-5A37-272AD81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BE57-7760-0D8D-39EC-7927BC67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9E103-75FA-0324-3FA4-4BD140DB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DB8B-A62A-CC41-2360-909DA929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02E1F-5F90-02E1-2EF0-7AE0BF6A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F501-D28E-1CB9-DE5F-405C174B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488D4-C8D0-3A88-AC2F-E89B8B8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9E460-E315-9D51-6837-10AA344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FD588-69EE-37C2-FFC3-67DF383B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180F-458B-6B5D-4E8A-E1A0B15B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B8F30-5A77-B719-9CC0-C126592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F20C-07C7-450B-E179-A8893D0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D217B-36CA-5A75-8C40-7B87652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C38BD-FF40-0215-8D83-C3A7C870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21F2E-0B4C-DCA3-C25E-C13960A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EC6A-D842-29A2-8B24-779F12B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3169-D189-9142-9AB9-3A3C7AF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C849-6A3F-6D7B-8F8E-B632CEF9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7DC16-8542-B0D8-99C1-1D9BAB93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2FEA-8B74-41B6-3D1F-F39D14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B06FF-25AC-194E-0A87-D638E6C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0641D-342A-22C7-A047-D4569FE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2FE6-F2D2-B21C-C8F2-2C96CC4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73AB5-A5C5-8E32-22AF-5092F9D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9F031-B1C7-6C81-198F-AAB1FA2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ED55C-9AB4-AD02-BFFF-527541A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4764A-2376-E485-1376-AD4CDE7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DAE1B-80EC-60DC-5D5C-7F6D0323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5598A-16B7-AAEC-AF95-83B88E5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45614-69E1-7E84-A615-197BBEF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AD8B0-32D6-872B-7781-39D22488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A064-1A4D-6677-A1EB-4B5B03DF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1302F-432C-A3BF-6C27-5CC895026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144A0AD-5D77-BCE4-C1E6-A18C56417F14}"/>
              </a:ext>
            </a:extLst>
          </p:cNvPr>
          <p:cNvSpPr txBox="1"/>
          <p:nvPr/>
        </p:nvSpPr>
        <p:spPr>
          <a:xfrm>
            <a:off x="126999" y="-2008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D430-8384-F9CB-4D65-16993762174F}"/>
              </a:ext>
            </a:extLst>
          </p:cNvPr>
          <p:cNvSpPr txBox="1"/>
          <p:nvPr/>
        </p:nvSpPr>
        <p:spPr>
          <a:xfrm>
            <a:off x="419099" y="6727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26CB4-2656-0960-0A94-CAD79110D7D7}"/>
              </a:ext>
            </a:extLst>
          </p:cNvPr>
          <p:cNvSpPr txBox="1"/>
          <p:nvPr/>
        </p:nvSpPr>
        <p:spPr>
          <a:xfrm>
            <a:off x="901700" y="-7242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3AC39-132F-97AD-6F66-5E39D2120A3A}"/>
              </a:ext>
            </a:extLst>
          </p:cNvPr>
          <p:cNvSpPr txBox="1"/>
          <p:nvPr/>
        </p:nvSpPr>
        <p:spPr>
          <a:xfrm>
            <a:off x="1409698" y="-4067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F2826-5126-CAB0-5EA1-87089EC50845}"/>
              </a:ext>
            </a:extLst>
          </p:cNvPr>
          <p:cNvSpPr txBox="1"/>
          <p:nvPr/>
        </p:nvSpPr>
        <p:spPr>
          <a:xfrm>
            <a:off x="2044699" y="909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D121B-BA7A-FCD7-E559-261BCFBA743B}"/>
              </a:ext>
            </a:extLst>
          </p:cNvPr>
          <p:cNvSpPr txBox="1"/>
          <p:nvPr/>
        </p:nvSpPr>
        <p:spPr>
          <a:xfrm>
            <a:off x="2412999" y="1122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A16D4-6C3B-EF7F-F3D4-83CE6A9CE6EA}"/>
              </a:ext>
            </a:extLst>
          </p:cNvPr>
          <p:cNvSpPr txBox="1"/>
          <p:nvPr/>
        </p:nvSpPr>
        <p:spPr>
          <a:xfrm>
            <a:off x="3219450" y="6727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3D859-C927-1771-B30D-A52BE5E3802D}"/>
              </a:ext>
            </a:extLst>
          </p:cNvPr>
          <p:cNvSpPr txBox="1"/>
          <p:nvPr/>
        </p:nvSpPr>
        <p:spPr>
          <a:xfrm>
            <a:off x="3708402" y="14398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4CBEF-5404-CF3D-4821-9ADCC82B4E68}"/>
              </a:ext>
            </a:extLst>
          </p:cNvPr>
          <p:cNvSpPr txBox="1"/>
          <p:nvPr/>
        </p:nvSpPr>
        <p:spPr>
          <a:xfrm>
            <a:off x="-19052" y="703819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68882-D807-F844-E2C8-DB7FCCD43EFD}"/>
              </a:ext>
            </a:extLst>
          </p:cNvPr>
          <p:cNvSpPr txBox="1"/>
          <p:nvPr/>
        </p:nvSpPr>
        <p:spPr>
          <a:xfrm>
            <a:off x="469900" y="791172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2A241-B656-CC1D-6DA3-CE371802C9D2}"/>
              </a:ext>
            </a:extLst>
          </p:cNvPr>
          <p:cNvSpPr txBox="1"/>
          <p:nvPr/>
        </p:nvSpPr>
        <p:spPr>
          <a:xfrm>
            <a:off x="1117598" y="86540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8F23B-6D2A-0E51-AD44-4AAE8B14199C}"/>
              </a:ext>
            </a:extLst>
          </p:cNvPr>
          <p:cNvSpPr txBox="1"/>
          <p:nvPr/>
        </p:nvSpPr>
        <p:spPr>
          <a:xfrm>
            <a:off x="1644667" y="897152"/>
            <a:ext cx="482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1D000-176A-AB9D-4A7C-111926C2858C}"/>
              </a:ext>
            </a:extLst>
          </p:cNvPr>
          <p:cNvSpPr txBox="1"/>
          <p:nvPr/>
        </p:nvSpPr>
        <p:spPr>
          <a:xfrm>
            <a:off x="2178058" y="921005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16881-C2A1-74E8-98D6-506E01ABB155}"/>
              </a:ext>
            </a:extLst>
          </p:cNvPr>
          <p:cNvSpPr txBox="1"/>
          <p:nvPr/>
        </p:nvSpPr>
        <p:spPr>
          <a:xfrm>
            <a:off x="2755900" y="952754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FE7DB-8609-2A53-A10F-598FEB587157}"/>
              </a:ext>
            </a:extLst>
          </p:cNvPr>
          <p:cNvSpPr txBox="1"/>
          <p:nvPr/>
        </p:nvSpPr>
        <p:spPr>
          <a:xfrm>
            <a:off x="3359152" y="1026985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3504C-35DD-C182-329E-E6BBDD6074AB}"/>
              </a:ext>
            </a:extLst>
          </p:cNvPr>
          <p:cNvSpPr txBox="1"/>
          <p:nvPr/>
        </p:nvSpPr>
        <p:spPr>
          <a:xfrm>
            <a:off x="3936994" y="1058734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D63BC-6B40-0C35-5F6C-964FAB71ACFD}"/>
              </a:ext>
            </a:extLst>
          </p:cNvPr>
          <p:cNvSpPr txBox="1"/>
          <p:nvPr/>
        </p:nvSpPr>
        <p:spPr>
          <a:xfrm>
            <a:off x="4514845" y="1069203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4E787-53DB-68E6-5B7C-B1D7B541DA00}"/>
              </a:ext>
            </a:extLst>
          </p:cNvPr>
          <p:cNvSpPr txBox="1"/>
          <p:nvPr/>
        </p:nvSpPr>
        <p:spPr>
          <a:xfrm>
            <a:off x="5149837" y="1169517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999E3-02B5-8054-2A70-3665FD8C31D8}"/>
              </a:ext>
            </a:extLst>
          </p:cNvPr>
          <p:cNvSpPr txBox="1"/>
          <p:nvPr/>
        </p:nvSpPr>
        <p:spPr>
          <a:xfrm>
            <a:off x="5930908" y="1007934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2E5D0-A9EA-9A0C-84C2-E5D961E1985E}"/>
              </a:ext>
            </a:extLst>
          </p:cNvPr>
          <p:cNvSpPr txBox="1"/>
          <p:nvPr/>
        </p:nvSpPr>
        <p:spPr>
          <a:xfrm>
            <a:off x="6565909" y="23304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F2B87-E6D6-D7C1-BF75-B3D0A2A15D52}"/>
              </a:ext>
            </a:extLst>
          </p:cNvPr>
          <p:cNvSpPr txBox="1"/>
          <p:nvPr/>
        </p:nvSpPr>
        <p:spPr>
          <a:xfrm>
            <a:off x="6718309" y="24828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39493-128A-2281-15B2-1BE8EE7BB94B}"/>
              </a:ext>
            </a:extLst>
          </p:cNvPr>
          <p:cNvSpPr txBox="1"/>
          <p:nvPr/>
        </p:nvSpPr>
        <p:spPr>
          <a:xfrm>
            <a:off x="6870709" y="26352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B9ED6F-B5BD-B3BE-F1FB-53A9BCC204B7}"/>
              </a:ext>
            </a:extLst>
          </p:cNvPr>
          <p:cNvSpPr txBox="1"/>
          <p:nvPr/>
        </p:nvSpPr>
        <p:spPr>
          <a:xfrm>
            <a:off x="7023109" y="27876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36DF01-F367-3482-9A54-FFD516E3F80B}"/>
              </a:ext>
            </a:extLst>
          </p:cNvPr>
          <p:cNvSpPr txBox="1"/>
          <p:nvPr/>
        </p:nvSpPr>
        <p:spPr>
          <a:xfrm>
            <a:off x="7175509" y="29400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8FE30D-3B68-5BF4-F9EE-B8FD35913054}"/>
              </a:ext>
            </a:extLst>
          </p:cNvPr>
          <p:cNvSpPr txBox="1"/>
          <p:nvPr/>
        </p:nvSpPr>
        <p:spPr>
          <a:xfrm>
            <a:off x="7327909" y="30924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01B3E-1ED5-ED4A-CA45-A544B7C8D6E9}"/>
              </a:ext>
            </a:extLst>
          </p:cNvPr>
          <p:cNvSpPr txBox="1"/>
          <p:nvPr/>
        </p:nvSpPr>
        <p:spPr>
          <a:xfrm>
            <a:off x="7480309" y="32448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766FC-86C4-ED43-A1DF-E2E0C036737B}"/>
              </a:ext>
            </a:extLst>
          </p:cNvPr>
          <p:cNvSpPr txBox="1"/>
          <p:nvPr/>
        </p:nvSpPr>
        <p:spPr>
          <a:xfrm>
            <a:off x="7632709" y="33972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7623EA-5874-ED9D-2A39-1529EE7453D6}"/>
              </a:ext>
            </a:extLst>
          </p:cNvPr>
          <p:cNvSpPr txBox="1"/>
          <p:nvPr/>
        </p:nvSpPr>
        <p:spPr>
          <a:xfrm>
            <a:off x="7785109" y="3549651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E4E9A0-8990-7101-F297-03351AAD8301}"/>
              </a:ext>
            </a:extLst>
          </p:cNvPr>
          <p:cNvSpPr txBox="1"/>
          <p:nvPr/>
        </p:nvSpPr>
        <p:spPr>
          <a:xfrm>
            <a:off x="2863847" y="16775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7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FBF2C-41A8-2707-E8E9-D972F8CEB36B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예약하기 경기 예약 완료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FBBEED-2065-EDF5-A8B0-B420A7614AAD}"/>
              </a:ext>
            </a:extLst>
          </p:cNvPr>
          <p:cNvSpPr/>
          <p:nvPr/>
        </p:nvSpPr>
        <p:spPr>
          <a:xfrm>
            <a:off x="1254121" y="1731005"/>
            <a:ext cx="2933700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300" dirty="0">
              <a:solidFill>
                <a:sysClr val="windowText" lastClr="000000"/>
              </a:solidFill>
            </a:endParaRPr>
          </a:p>
          <a:p>
            <a:r>
              <a:rPr lang="ko-KR" altLang="en-US" sz="13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465</a:t>
            </a:r>
          </a:p>
          <a:p>
            <a:r>
              <a:rPr lang="ko-KR" altLang="en-US" sz="13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830CA1-8BAD-48B9-CEC0-3C0B1EDB4CC6}"/>
              </a:ext>
            </a:extLst>
          </p:cNvPr>
          <p:cNvSpPr txBox="1"/>
          <p:nvPr/>
        </p:nvSpPr>
        <p:spPr>
          <a:xfrm>
            <a:off x="1022346" y="168763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7EDEF-6B3E-CA51-42FA-19F08B85FCA6}"/>
              </a:ext>
            </a:extLst>
          </p:cNvPr>
          <p:cNvSpPr txBox="1"/>
          <p:nvPr/>
        </p:nvSpPr>
        <p:spPr>
          <a:xfrm>
            <a:off x="990596" y="305680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E73A54-8EB9-9784-9677-D5A3B93B7D06}"/>
              </a:ext>
            </a:extLst>
          </p:cNvPr>
          <p:cNvSpPr txBox="1"/>
          <p:nvPr/>
        </p:nvSpPr>
        <p:spPr>
          <a:xfrm>
            <a:off x="6292849" y="501329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DDCAC-7264-FEBC-0270-E5F84DA6FD64}"/>
              </a:ext>
            </a:extLst>
          </p:cNvPr>
          <p:cNvSpPr txBox="1"/>
          <p:nvPr/>
        </p:nvSpPr>
        <p:spPr>
          <a:xfrm>
            <a:off x="9169400" y="439063"/>
            <a:ext cx="256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예약된 경기정보 </a:t>
            </a:r>
            <a:r>
              <a:rPr lang="ko-KR" altLang="en-US" sz="1100" dirty="0" err="1"/>
              <a:t>보이ㅣ기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요청한 심판 정보 보이기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생성자가 결제완료시 </a:t>
            </a:r>
            <a:r>
              <a:rPr lang="ko-KR" altLang="en-US" sz="1100" dirty="0" err="1"/>
              <a:t>내가만든</a:t>
            </a:r>
            <a:r>
              <a:rPr lang="ko-KR" altLang="en-US" sz="1100" dirty="0"/>
              <a:t> 경기 목록으로 이동됨 참여자가 </a:t>
            </a:r>
            <a:r>
              <a:rPr lang="ko-KR" altLang="en-US" sz="1100" dirty="0" err="1"/>
              <a:t>결제시</a:t>
            </a:r>
            <a:r>
              <a:rPr lang="ko-KR" altLang="en-US" sz="1100" dirty="0"/>
              <a:t> 결제 정보창으로 이동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C948F-BDD7-6FA8-EE8D-8029591C55CF}"/>
              </a:ext>
            </a:extLst>
          </p:cNvPr>
          <p:cNvSpPr/>
          <p:nvPr/>
        </p:nvSpPr>
        <p:spPr>
          <a:xfrm>
            <a:off x="1254120" y="3272041"/>
            <a:ext cx="6099179" cy="10369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: 15,000,000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원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B8EFB-A6DF-8160-C791-3D1E87E94046}"/>
              </a:ext>
            </a:extLst>
          </p:cNvPr>
          <p:cNvSpPr/>
          <p:nvPr/>
        </p:nvSpPr>
        <p:spPr>
          <a:xfrm>
            <a:off x="4187821" y="1730894"/>
            <a:ext cx="3165478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예약일시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2024-7-23    08 : 00 ~ 09 : 00</a:t>
            </a:r>
          </a:p>
          <a:p>
            <a:r>
              <a:rPr lang="ko-KR" altLang="en-US" sz="1200" dirty="0" err="1">
                <a:solidFill>
                  <a:sysClr val="windowText" lastClr="000000"/>
                </a:solidFill>
              </a:rPr>
              <a:t>예약장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1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경기장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B69C7-004C-7BE8-3FFD-F7FC1B137690}"/>
              </a:ext>
            </a:extLst>
          </p:cNvPr>
          <p:cNvSpPr/>
          <p:nvPr/>
        </p:nvSpPr>
        <p:spPr>
          <a:xfrm>
            <a:off x="1254121" y="1731005"/>
            <a:ext cx="2670180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465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77D33-5CD6-2AC5-5CFA-C07D7406D548}"/>
              </a:ext>
            </a:extLst>
          </p:cNvPr>
          <p:cNvSpPr/>
          <p:nvPr/>
        </p:nvSpPr>
        <p:spPr>
          <a:xfrm>
            <a:off x="6545261" y="5063403"/>
            <a:ext cx="1616076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경기장비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총합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결제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54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35B30-ACD4-3AF6-B9A8-EEE42C7FF175}"/>
              </a:ext>
            </a:extLst>
          </p:cNvPr>
          <p:cNvSpPr/>
          <p:nvPr/>
        </p:nvSpPr>
        <p:spPr>
          <a:xfrm>
            <a:off x="6545261" y="5741091"/>
            <a:ext cx="1616076" cy="376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결제하기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2971800" y="242471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EED60-8BE6-EBB6-8C4A-F6746F264C89}"/>
              </a:ext>
            </a:extLst>
          </p:cNvPr>
          <p:cNvSpPr/>
          <p:nvPr/>
        </p:nvSpPr>
        <p:spPr>
          <a:xfrm>
            <a:off x="7282308" y="2422350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787652" y="1462390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검색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방제목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해시태그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2075568" y="1455851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333070" y="1461666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경기제목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클릭 시 경기 만들기 페이지로 이동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전체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만든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2FF6A-3C0F-B23E-2D11-A0F1AA6F762A}"/>
              </a:ext>
            </a:extLst>
          </p:cNvPr>
          <p:cNvSpPr/>
          <p:nvPr/>
        </p:nvSpPr>
        <p:spPr>
          <a:xfrm>
            <a:off x="1944685" y="2422350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820465" y="143786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56574-D096-827D-5F7C-C34E3B70F90C}"/>
              </a:ext>
            </a:extLst>
          </p:cNvPr>
          <p:cNvSpPr/>
          <p:nvPr/>
        </p:nvSpPr>
        <p:spPr>
          <a:xfrm>
            <a:off x="2971800" y="331708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031C9-2091-D31C-D09E-7C2DF53FC114}"/>
              </a:ext>
            </a:extLst>
          </p:cNvPr>
          <p:cNvSpPr/>
          <p:nvPr/>
        </p:nvSpPr>
        <p:spPr>
          <a:xfrm>
            <a:off x="7282308" y="331471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CA93F3-4DD7-8CA6-7B9A-65E5FC382D0C}"/>
              </a:ext>
            </a:extLst>
          </p:cNvPr>
          <p:cNvSpPr/>
          <p:nvPr/>
        </p:nvSpPr>
        <p:spPr>
          <a:xfrm>
            <a:off x="1944685" y="331471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1FF42-C5BE-CF31-E08B-FE3B3F1FFA71}"/>
              </a:ext>
            </a:extLst>
          </p:cNvPr>
          <p:cNvSpPr/>
          <p:nvPr/>
        </p:nvSpPr>
        <p:spPr>
          <a:xfrm>
            <a:off x="2971800" y="419541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0CB2B8-BE17-EE01-CA6F-2D13270E4E1A}"/>
              </a:ext>
            </a:extLst>
          </p:cNvPr>
          <p:cNvSpPr/>
          <p:nvPr/>
        </p:nvSpPr>
        <p:spPr>
          <a:xfrm>
            <a:off x="7282308" y="419305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EAC9A-4280-55A2-6E76-01F159CEE149}"/>
              </a:ext>
            </a:extLst>
          </p:cNvPr>
          <p:cNvSpPr/>
          <p:nvPr/>
        </p:nvSpPr>
        <p:spPr>
          <a:xfrm>
            <a:off x="1944685" y="419305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81B2EA-89D6-2E5C-1133-761F638E23AB}"/>
              </a:ext>
            </a:extLst>
          </p:cNvPr>
          <p:cNvSpPr/>
          <p:nvPr/>
        </p:nvSpPr>
        <p:spPr>
          <a:xfrm>
            <a:off x="2971800" y="5071390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BF1BD3-57A6-BEFE-6100-1ED8F174FFA0}"/>
              </a:ext>
            </a:extLst>
          </p:cNvPr>
          <p:cNvSpPr/>
          <p:nvPr/>
        </p:nvSpPr>
        <p:spPr>
          <a:xfrm>
            <a:off x="7282308" y="5069027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915DCF-3870-8D18-D2E9-D253F723AF7C}"/>
              </a:ext>
            </a:extLst>
          </p:cNvPr>
          <p:cNvSpPr/>
          <p:nvPr/>
        </p:nvSpPr>
        <p:spPr>
          <a:xfrm>
            <a:off x="1944685" y="5069027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0CFE00-A7E2-0DD8-9D3A-56AC410E8C0D}"/>
              </a:ext>
            </a:extLst>
          </p:cNvPr>
          <p:cNvSpPr/>
          <p:nvPr/>
        </p:nvSpPr>
        <p:spPr>
          <a:xfrm>
            <a:off x="7333070" y="2066750"/>
            <a:ext cx="866019" cy="2468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만들기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9AD63-1164-173B-B8C1-6DD06C538E3E}"/>
              </a:ext>
            </a:extLst>
          </p:cNvPr>
          <p:cNvSpPr txBox="1"/>
          <p:nvPr/>
        </p:nvSpPr>
        <p:spPr>
          <a:xfrm>
            <a:off x="7032635" y="201716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58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만든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 승낙 </a:t>
            </a:r>
            <a:r>
              <a:rPr lang="ko-KR" altLang="en-US" sz="1100" dirty="0" err="1"/>
              <a:t>완료시</a:t>
            </a:r>
            <a:r>
              <a:rPr lang="ko-KR" altLang="en-US" sz="1100" dirty="0"/>
              <a:t> 승인 완료로 바뀌면서 전체 경기목록에 추가됨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 거절되면 거절됨으로 바뀜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만든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668471" y="181591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33700" y="1915058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44208" y="1912695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06585" y="1912695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33700" y="283200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요청됨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44208" y="282964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06585" y="282964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33700" y="3721168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거절됨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44208" y="3718805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06585" y="3718805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33699" y="4554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요청됨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44207" y="4552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거절됨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or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06584" y="4552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18C10-ECBD-5536-2453-1CC4358FFA58}"/>
              </a:ext>
            </a:extLst>
          </p:cNvPr>
          <p:cNvSpPr txBox="1"/>
          <p:nvPr/>
        </p:nvSpPr>
        <p:spPr>
          <a:xfrm>
            <a:off x="7200899" y="19046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274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참여중인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참여중으로 표시되어 있고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내가 만든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참여한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194310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042242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039879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039879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2959188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2956825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2956825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3848352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3845989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3845989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4682145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4679782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4679782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E5553-84B4-1931-D8E7-FDA04CF1BEC1}"/>
              </a:ext>
            </a:extLst>
          </p:cNvPr>
          <p:cNvSpPr txBox="1"/>
          <p:nvPr/>
        </p:nvSpPr>
        <p:spPr>
          <a:xfrm>
            <a:off x="7238999" y="203157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790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1962456" y="240597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6745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경명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19624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2199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경기장명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간단한 경기장 정보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예약하기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방만들기로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/>
              <a:t>경기장 정보 </a:t>
            </a:r>
            <a:r>
              <a:rPr lang="ko-KR" altLang="en-US" sz="1100" dirty="0" err="1"/>
              <a:t>들고감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 err="1"/>
              <a:t>추천순</a:t>
            </a:r>
            <a:r>
              <a:rPr lang="en-US" altLang="ko-KR" sz="1100" dirty="0"/>
              <a:t>, </a:t>
            </a:r>
            <a:r>
              <a:rPr lang="ko-KR" altLang="en-US" sz="1100" dirty="0"/>
              <a:t>후기 많은 순으로 정렬 가능</a:t>
            </a:r>
            <a:r>
              <a:rPr lang="en-US" altLang="ko-KR" sz="1100" dirty="0"/>
              <a:t>(3</a:t>
            </a:r>
            <a:r>
              <a:rPr lang="ko-KR" altLang="en-US" sz="1100" dirty="0"/>
              <a:t>차</a:t>
            </a:r>
            <a:r>
              <a:rPr lang="en-US" altLang="ko-KR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7073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12906" y="23525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7DF65-A5A3-C593-A643-05E34471DA05}"/>
              </a:ext>
            </a:extLst>
          </p:cNvPr>
          <p:cNvSpPr/>
          <p:nvPr/>
        </p:nvSpPr>
        <p:spPr>
          <a:xfrm>
            <a:off x="6946900" y="239914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B4A83-86F0-6F4A-3806-33883F1CC234}"/>
              </a:ext>
            </a:extLst>
          </p:cNvPr>
          <p:cNvSpPr txBox="1"/>
          <p:nvPr/>
        </p:nvSpPr>
        <p:spPr>
          <a:xfrm>
            <a:off x="6913564" y="23779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72905-EBC6-4872-EF69-CB60F9A18AD2}"/>
              </a:ext>
            </a:extLst>
          </p:cNvPr>
          <p:cNvSpPr/>
          <p:nvPr/>
        </p:nvSpPr>
        <p:spPr>
          <a:xfrm>
            <a:off x="1962456" y="3275256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D92384-3370-3713-2F64-737BBF3E9641}"/>
              </a:ext>
            </a:extLst>
          </p:cNvPr>
          <p:cNvSpPr/>
          <p:nvPr/>
        </p:nvSpPr>
        <p:spPr>
          <a:xfrm>
            <a:off x="6946900" y="3268434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FD9DB-4883-0BDD-E527-96A8422D553E}"/>
              </a:ext>
            </a:extLst>
          </p:cNvPr>
          <p:cNvSpPr/>
          <p:nvPr/>
        </p:nvSpPr>
        <p:spPr>
          <a:xfrm>
            <a:off x="1979607" y="414454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6804F-3C83-7F7C-AB4F-46F1BBB7C530}"/>
              </a:ext>
            </a:extLst>
          </p:cNvPr>
          <p:cNvSpPr/>
          <p:nvPr/>
        </p:nvSpPr>
        <p:spPr>
          <a:xfrm>
            <a:off x="6964051" y="413771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28209-D0D3-5366-E628-E4C1F14015AA}"/>
              </a:ext>
            </a:extLst>
          </p:cNvPr>
          <p:cNvSpPr/>
          <p:nvPr/>
        </p:nvSpPr>
        <p:spPr>
          <a:xfrm>
            <a:off x="1979607" y="5007004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1CF16-94F5-9C7B-1D5D-683A67A8ABE9}"/>
              </a:ext>
            </a:extLst>
          </p:cNvPr>
          <p:cNvSpPr/>
          <p:nvPr/>
        </p:nvSpPr>
        <p:spPr>
          <a:xfrm>
            <a:off x="6964051" y="5000182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50A950-FB9B-C041-10C5-5D0119349E8B}"/>
              </a:ext>
            </a:extLst>
          </p:cNvPr>
          <p:cNvSpPr/>
          <p:nvPr/>
        </p:nvSpPr>
        <p:spPr>
          <a:xfrm>
            <a:off x="6604000" y="2090199"/>
            <a:ext cx="1153316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추천순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후기순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46FE6-78E6-1FD3-8FE8-1C36D2464CA6}"/>
              </a:ext>
            </a:extLst>
          </p:cNvPr>
          <p:cNvSpPr txBox="1"/>
          <p:nvPr/>
        </p:nvSpPr>
        <p:spPr>
          <a:xfrm>
            <a:off x="6261099" y="203603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 경기 요청 목록 페이지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75AB9D-3763-DB1B-0063-A723D4DF5D46}"/>
              </a:ext>
            </a:extLst>
          </p:cNvPr>
          <p:cNvSpPr/>
          <p:nvPr/>
        </p:nvSpPr>
        <p:spPr>
          <a:xfrm>
            <a:off x="2336800" y="205976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ysClr val="windowText" lastClr="000000"/>
                </a:solidFill>
              </a:rPr>
              <a:t>		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.    	                  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요청일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경기장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AAC76-9D55-92B8-5AD0-314773DFDC70}"/>
              </a:ext>
            </a:extLst>
          </p:cNvPr>
          <p:cNvSpPr/>
          <p:nvPr/>
        </p:nvSpPr>
        <p:spPr>
          <a:xfrm>
            <a:off x="6647309" y="2057400"/>
            <a:ext cx="115798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승인됨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30A2-FD4A-B436-4970-C5FB411D0472}"/>
              </a:ext>
            </a:extLst>
          </p:cNvPr>
          <p:cNvSpPr/>
          <p:nvPr/>
        </p:nvSpPr>
        <p:spPr>
          <a:xfrm>
            <a:off x="1309685" y="2055366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96E05-AE18-6D79-EAA4-496CE9871345}"/>
              </a:ext>
            </a:extLst>
          </p:cNvPr>
          <p:cNvSpPr txBox="1"/>
          <p:nvPr/>
        </p:nvSpPr>
        <p:spPr>
          <a:xfrm>
            <a:off x="1233483" y="200660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B2C1F-669D-C511-B3EB-2F74C9B02A60}"/>
              </a:ext>
            </a:extLst>
          </p:cNvPr>
          <p:cNvSpPr txBox="1"/>
          <p:nvPr/>
        </p:nvSpPr>
        <p:spPr>
          <a:xfrm>
            <a:off x="2292350" y="201930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855E0-8E30-BB17-AB25-8042DAA80DDA}"/>
              </a:ext>
            </a:extLst>
          </p:cNvPr>
          <p:cNvSpPr txBox="1"/>
          <p:nvPr/>
        </p:nvSpPr>
        <p:spPr>
          <a:xfrm>
            <a:off x="6583013" y="202369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C58A4-133B-2F9A-A4D3-F35013036A7F}"/>
              </a:ext>
            </a:extLst>
          </p:cNvPr>
          <p:cNvSpPr txBox="1"/>
          <p:nvPr/>
        </p:nvSpPr>
        <p:spPr>
          <a:xfrm>
            <a:off x="9067800" y="393700"/>
            <a:ext cx="28067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팀 로고 클릭 시 </a:t>
            </a:r>
            <a:r>
              <a:rPr lang="ko-KR" altLang="en-US" sz="1100" dirty="0" err="1"/>
              <a:t>모달창으로</a:t>
            </a:r>
            <a:r>
              <a:rPr lang="ko-KR" altLang="en-US" sz="1100" dirty="0"/>
              <a:t> 팀 정보 조회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정보 간단 조회 카드</a:t>
            </a:r>
            <a:r>
              <a:rPr lang="en-US" altLang="ko-KR" sz="1100" dirty="0"/>
              <a:t>, </a:t>
            </a:r>
            <a:r>
              <a:rPr lang="ko-KR" altLang="en-US" sz="1100" dirty="0"/>
              <a:t>누르면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승인하면  승인됨으로 바뀌고 승인됨</a:t>
            </a:r>
            <a:r>
              <a:rPr lang="en-US" altLang="ko-KR" sz="1100" dirty="0"/>
              <a:t> </a:t>
            </a:r>
            <a:r>
              <a:rPr lang="ko-KR" altLang="en-US" sz="1100" dirty="0"/>
              <a:t>거절하면 목록에서 삭제됨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D0894F-D241-8A58-7BFE-7B1FC4ADEBD8}"/>
              </a:ext>
            </a:extLst>
          </p:cNvPr>
          <p:cNvSpPr/>
          <p:nvPr/>
        </p:nvSpPr>
        <p:spPr>
          <a:xfrm>
            <a:off x="2336800" y="296516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ysClr val="windowText" lastClr="000000"/>
                </a:solidFill>
              </a:rPr>
              <a:t>		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.    	                  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요청일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경기장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0183B-87C6-0A88-F0DF-23A620AEDBC5}"/>
              </a:ext>
            </a:extLst>
          </p:cNvPr>
          <p:cNvSpPr/>
          <p:nvPr/>
        </p:nvSpPr>
        <p:spPr>
          <a:xfrm>
            <a:off x="6647309" y="2962804"/>
            <a:ext cx="115798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승인됨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2CD8AE-19C5-92F9-C859-FDC66DD134E3}"/>
              </a:ext>
            </a:extLst>
          </p:cNvPr>
          <p:cNvSpPr/>
          <p:nvPr/>
        </p:nvSpPr>
        <p:spPr>
          <a:xfrm>
            <a:off x="1309685" y="2960770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953257-D09F-45F5-8103-6071118B4D79}"/>
              </a:ext>
            </a:extLst>
          </p:cNvPr>
          <p:cNvSpPr/>
          <p:nvPr/>
        </p:nvSpPr>
        <p:spPr>
          <a:xfrm>
            <a:off x="2366613" y="3864140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ysClr val="windowText" lastClr="000000"/>
                </a:solidFill>
              </a:rPr>
              <a:t>		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.    	                  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요청일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경기장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BBD175-BF91-8AAF-4F98-842358154678}"/>
              </a:ext>
            </a:extLst>
          </p:cNvPr>
          <p:cNvSpPr/>
          <p:nvPr/>
        </p:nvSpPr>
        <p:spPr>
          <a:xfrm>
            <a:off x="6677122" y="3861777"/>
            <a:ext cx="115798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승인됨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BEDFED-3505-9E54-B591-DE7FCDFB457F}"/>
              </a:ext>
            </a:extLst>
          </p:cNvPr>
          <p:cNvSpPr/>
          <p:nvPr/>
        </p:nvSpPr>
        <p:spPr>
          <a:xfrm>
            <a:off x="1339498" y="3859743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349A09-F58B-90F1-562E-A93AA7EBD9E3}"/>
              </a:ext>
            </a:extLst>
          </p:cNvPr>
          <p:cNvSpPr/>
          <p:nvPr/>
        </p:nvSpPr>
        <p:spPr>
          <a:xfrm>
            <a:off x="2336800" y="4765476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ysClr val="windowText" lastClr="000000"/>
                </a:solidFill>
              </a:rPr>
              <a:t>		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2024-05-29</a:t>
            </a: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.    	                   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요청일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2024-05-30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9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경기장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BFBBC5-A410-50F8-875E-ECC530DE3292}"/>
              </a:ext>
            </a:extLst>
          </p:cNvPr>
          <p:cNvSpPr/>
          <p:nvPr/>
        </p:nvSpPr>
        <p:spPr>
          <a:xfrm>
            <a:off x="6647309" y="4763113"/>
            <a:ext cx="629793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승인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257A3C-B1F6-2627-98D8-C0A9CC71059C}"/>
              </a:ext>
            </a:extLst>
          </p:cNvPr>
          <p:cNvSpPr/>
          <p:nvPr/>
        </p:nvSpPr>
        <p:spPr>
          <a:xfrm>
            <a:off x="1309685" y="4761079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CE13C6-6459-B9D8-E742-D70C0D3F449D}"/>
              </a:ext>
            </a:extLst>
          </p:cNvPr>
          <p:cNvSpPr/>
          <p:nvPr/>
        </p:nvSpPr>
        <p:spPr>
          <a:xfrm>
            <a:off x="7277102" y="4761079"/>
            <a:ext cx="540891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거절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FBF2C-41A8-2707-E8E9-D972F8CEB36B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예약하기 경기 예약 완료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</p:spTree>
    <p:extLst>
      <p:ext uri="{BB962C8B-B14F-4D97-AF65-F5344CB8AC3E}">
        <p14:creationId xmlns:p14="http://schemas.microsoft.com/office/powerpoint/2010/main" val="120042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50800" y="1347651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E6881-A054-B79E-698C-859F1C075CB5}"/>
              </a:ext>
            </a:extLst>
          </p:cNvPr>
          <p:cNvSpPr/>
          <p:nvPr/>
        </p:nvSpPr>
        <p:spPr>
          <a:xfrm>
            <a:off x="1543050" y="1466850"/>
            <a:ext cx="5734052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62F6DB-8794-BE82-8343-46A01E128BF0}"/>
              </a:ext>
            </a:extLst>
          </p:cNvPr>
          <p:cNvSpPr/>
          <p:nvPr/>
        </p:nvSpPr>
        <p:spPr>
          <a:xfrm>
            <a:off x="1559080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AC5AFC-4680-36C8-A54D-634D9FD82EBC}"/>
              </a:ext>
            </a:extLst>
          </p:cNvPr>
          <p:cNvSpPr/>
          <p:nvPr/>
        </p:nvSpPr>
        <p:spPr>
          <a:xfrm>
            <a:off x="4723521" y="2092032"/>
            <a:ext cx="1423261" cy="251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현재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참여 필요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AC3867-542D-32A9-E9DC-FCABEEE29CA6}"/>
              </a:ext>
            </a:extLst>
          </p:cNvPr>
          <p:cNvSpPr/>
          <p:nvPr/>
        </p:nvSpPr>
        <p:spPr>
          <a:xfrm>
            <a:off x="6410331" y="5948129"/>
            <a:ext cx="87407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308E1D-F3FA-131F-B9DF-19D2A0399B04}"/>
              </a:ext>
            </a:extLst>
          </p:cNvPr>
          <p:cNvSpPr/>
          <p:nvPr/>
        </p:nvSpPr>
        <p:spPr>
          <a:xfrm>
            <a:off x="5431499" y="4816357"/>
            <a:ext cx="1852903" cy="11239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가능할시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API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통해 구현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E3D275-F09D-A2E8-5BE3-2C707B97B42C}"/>
              </a:ext>
            </a:extLst>
          </p:cNvPr>
          <p:cNvSpPr/>
          <p:nvPr/>
        </p:nvSpPr>
        <p:spPr>
          <a:xfrm>
            <a:off x="1592590" y="4864102"/>
            <a:ext cx="3726178" cy="787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공지 문주영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 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공지 상단 고정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홍성연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완벽한 날씨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일반 메시지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시간순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문은진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머릿속에서 떠나질 안아요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2C3BEC-ADCB-447E-8449-828E51F8F233}"/>
              </a:ext>
            </a:extLst>
          </p:cNvPr>
          <p:cNvSpPr/>
          <p:nvPr/>
        </p:nvSpPr>
        <p:spPr>
          <a:xfrm>
            <a:off x="5429256" y="5948129"/>
            <a:ext cx="981075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방 관리자 편집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방 생성자만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E24A7A-FF70-8A4C-AE17-ECC1C7F2E6D1}"/>
              </a:ext>
            </a:extLst>
          </p:cNvPr>
          <p:cNvSpPr/>
          <p:nvPr/>
        </p:nvSpPr>
        <p:spPr>
          <a:xfrm>
            <a:off x="6183340" y="2089909"/>
            <a:ext cx="1017588" cy="262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방 개설일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2024-5-29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FB7DD9-0BE2-97BC-E14E-2D88FBC4626E}"/>
              </a:ext>
            </a:extLst>
          </p:cNvPr>
          <p:cNvSpPr txBox="1"/>
          <p:nvPr/>
        </p:nvSpPr>
        <p:spPr>
          <a:xfrm>
            <a:off x="7486624" y="2409196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74EE11-2347-5991-0311-984FAB787EA5}"/>
              </a:ext>
            </a:extLst>
          </p:cNvPr>
          <p:cNvSpPr txBox="1"/>
          <p:nvPr/>
        </p:nvSpPr>
        <p:spPr>
          <a:xfrm>
            <a:off x="9180532" y="431800"/>
            <a:ext cx="254634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지역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방 제목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해시 태그 표시</a:t>
            </a:r>
            <a:r>
              <a:rPr lang="en-US" altLang="ko-KR" sz="900" dirty="0"/>
              <a:t>(</a:t>
            </a:r>
            <a:r>
              <a:rPr lang="ko-KR" altLang="en-US" sz="900" dirty="0"/>
              <a:t>검색 및 간단한 소개 표현 역할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전체 참여 인원 및 참여 필요 인원</a:t>
            </a:r>
            <a:r>
              <a:rPr lang="en-US" altLang="ko-KR" sz="900" dirty="0"/>
              <a:t>(</a:t>
            </a:r>
            <a:r>
              <a:rPr lang="ko-KR" altLang="en-US" sz="900" dirty="0"/>
              <a:t>경기 확정 시 필요 인원</a:t>
            </a:r>
            <a:r>
              <a:rPr lang="en-US" altLang="ko-KR" sz="900" dirty="0"/>
              <a:t>,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상대팀 반반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개설일 표시</a:t>
            </a:r>
            <a:r>
              <a:rPr lang="en-US" altLang="ko-KR" sz="900" dirty="0"/>
              <a:t>(</a:t>
            </a:r>
            <a:r>
              <a:rPr lang="ko-KR" altLang="en-US" sz="900" dirty="0"/>
              <a:t>얼마나 최신으로 만들어 졌는지 확인용</a:t>
            </a:r>
            <a:r>
              <a:rPr lang="en-US" altLang="ko-KR" sz="900" dirty="0"/>
              <a:t>)	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우리팀</a:t>
            </a:r>
            <a:r>
              <a:rPr lang="ko-KR" altLang="en-US" sz="900" dirty="0"/>
              <a:t> 및 상대 팀 정보 및 참여 명단 표시</a:t>
            </a:r>
            <a:r>
              <a:rPr lang="en-US" altLang="ko-KR" sz="900" dirty="0"/>
              <a:t>/</a:t>
            </a:r>
            <a:r>
              <a:rPr lang="ko-KR" altLang="en-US" sz="900" dirty="0"/>
              <a:t>방이 생성되면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페이지에 경기 일정에 </a:t>
            </a:r>
            <a:r>
              <a:rPr lang="ko-KR" altLang="en-US" sz="900" dirty="0" err="1"/>
              <a:t>리스트업됨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상대팀 관리자가 경기방에 들어와 경기 참여하면 상대팀 란에 나타나고 경기 생성 팀장이 확인 후 요청 수락 거절</a:t>
            </a:r>
            <a:r>
              <a:rPr lang="en-US" altLang="ko-KR" sz="900" dirty="0"/>
              <a:t>(</a:t>
            </a:r>
            <a:r>
              <a:rPr lang="ko-KR" altLang="en-US" sz="900" dirty="0"/>
              <a:t>거절하면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/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심판 정보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간략한 심판 정보 </a:t>
            </a:r>
            <a:r>
              <a:rPr lang="ko-KR" altLang="en-US" sz="900" dirty="0" err="1"/>
              <a:t>모달</a:t>
            </a:r>
            <a:r>
              <a:rPr lang="ko-KR" altLang="en-US" sz="900" dirty="0"/>
              <a:t> 창으로 생성됨</a:t>
            </a:r>
            <a:r>
              <a:rPr lang="en-US" altLang="ko-KR" sz="900" dirty="0"/>
              <a:t>(</a:t>
            </a:r>
            <a:r>
              <a:rPr lang="ko-KR" altLang="en-US" sz="900" dirty="0"/>
              <a:t>심판 요청 페이지에 있는 개별 심판 페이지 활용</a:t>
            </a:r>
            <a:r>
              <a:rPr lang="en-US" altLang="ko-KR" sz="900" dirty="0"/>
              <a:t>) </a:t>
            </a:r>
            <a:r>
              <a:rPr lang="ko-KR" altLang="en-US" sz="900" dirty="0"/>
              <a:t>미승인시 이름과 미승낙이라고 표시되고 </a:t>
            </a:r>
            <a:r>
              <a:rPr lang="ko-KR" altLang="en-US" sz="900" dirty="0" err="1"/>
              <a:t>거절시</a:t>
            </a:r>
            <a:r>
              <a:rPr lang="ko-KR" altLang="en-US" sz="900" dirty="0"/>
              <a:t> 거절됨으로 바뀜 거절됨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방편집</a:t>
            </a:r>
            <a:r>
              <a:rPr lang="ko-KR" altLang="en-US" sz="900" dirty="0"/>
              <a:t> </a:t>
            </a:r>
            <a:r>
              <a:rPr lang="en-US" altLang="ko-KR" sz="900" dirty="0"/>
              <a:t>-&gt; </a:t>
            </a:r>
            <a:r>
              <a:rPr lang="ko-KR" altLang="en-US" sz="900" dirty="0"/>
              <a:t>심판 선택으로 이동됨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일시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주소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생성시 입력한 경기 설명 및 경기 공지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생성자만가능</a:t>
            </a:r>
            <a:r>
              <a:rPr lang="en-US" altLang="ko-KR" sz="900" dirty="0"/>
              <a:t>) </a:t>
            </a:r>
            <a:r>
              <a:rPr lang="ko-KR" altLang="en-US" sz="900" dirty="0"/>
              <a:t>일반 팀원 및 상대팀원 간단 코멘트 기능</a:t>
            </a:r>
            <a:r>
              <a:rPr lang="en-US" altLang="ko-KR" sz="900" dirty="0"/>
              <a:t> </a:t>
            </a:r>
            <a:r>
              <a:rPr lang="ko-KR" altLang="en-US" sz="900" dirty="0"/>
              <a:t>공지 및 경기 소개는 상단에 고정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입력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제출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지도</a:t>
            </a:r>
            <a:r>
              <a:rPr lang="en-US" altLang="ko-KR" sz="900" dirty="0"/>
              <a:t>(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</a:t>
            </a:r>
            <a:r>
              <a:rPr lang="ko-KR" altLang="en-US" sz="900" dirty="0"/>
              <a:t>활용 구현 가능할 시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관리자 편집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 보이고 편집 버튼 누르면 경기 장 정보 고대로 가져가서 경기 만들기 페이지로 이동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경기 참여하기</a:t>
            </a:r>
            <a:r>
              <a:rPr lang="en-US" altLang="ko-KR" sz="900" dirty="0"/>
              <a:t>(</a:t>
            </a:r>
            <a:r>
              <a:rPr lang="ko-KR" altLang="en-US" sz="900" dirty="0"/>
              <a:t>상대팀은 팀관리자가 참여해야 참여 가능 결제 페이지로 이동됨 나가기 버튼 누르면 환불되며 방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</a:t>
            </a:r>
            <a:r>
              <a:rPr lang="ko-KR" altLang="en-US" sz="900" dirty="0"/>
              <a:t>심판의 경우 경기 요청 수락 시 해당 버튼이 경기 시작</a:t>
            </a:r>
            <a:r>
              <a:rPr lang="en-US" altLang="ko-KR" sz="900" dirty="0"/>
              <a:t>-&gt;</a:t>
            </a:r>
            <a:r>
              <a:rPr lang="ko-KR" altLang="en-US" sz="900" dirty="0"/>
              <a:t>경기종료로 변경되며 경기 종료 시 경기 평가 페이지로 이동</a:t>
            </a:r>
            <a:r>
              <a:rPr lang="en-US" altLang="ko-KR" sz="900" dirty="0"/>
              <a:t>) </a:t>
            </a:r>
            <a:r>
              <a:rPr lang="ko-KR" altLang="en-US" sz="900" dirty="0"/>
              <a:t>일반 참여자는 경기 심판의 경기 시작</a:t>
            </a:r>
            <a:r>
              <a:rPr lang="en-US" altLang="ko-KR" sz="900" dirty="0"/>
              <a:t>, </a:t>
            </a:r>
            <a:r>
              <a:rPr lang="ko-KR" altLang="en-US" sz="900" dirty="0"/>
              <a:t>종료에 따라 변하면서 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 페이지로 이동</a:t>
            </a:r>
            <a:r>
              <a:rPr lang="en-US" altLang="ko-KR" sz="900" dirty="0"/>
              <a:t>(</a:t>
            </a:r>
            <a:r>
              <a:rPr lang="ko-KR" altLang="en-US" sz="900" dirty="0"/>
              <a:t>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평가는 </a:t>
            </a:r>
            <a:r>
              <a:rPr lang="en-US" altLang="ko-KR" sz="900" dirty="0"/>
              <a:t>3</a:t>
            </a:r>
            <a:r>
              <a:rPr lang="ko-KR" altLang="en-US" sz="900" dirty="0"/>
              <a:t>차 구현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290C8F-98A1-44B2-A266-1E2D07023492}"/>
              </a:ext>
            </a:extLst>
          </p:cNvPr>
          <p:cNvSpPr txBox="1"/>
          <p:nvPr/>
        </p:nvSpPr>
        <p:spPr>
          <a:xfrm>
            <a:off x="2032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경기 정보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5DE24A-2CA5-570E-9A9C-82885DB1F1B5}"/>
              </a:ext>
            </a:extLst>
          </p:cNvPr>
          <p:cNvSpPr/>
          <p:nvPr/>
        </p:nvSpPr>
        <p:spPr>
          <a:xfrm>
            <a:off x="1559080" y="2426778"/>
            <a:ext cx="2811288" cy="386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C6571-BDC7-426D-0035-EA77659FE5FB}"/>
              </a:ext>
            </a:extLst>
          </p:cNvPr>
          <p:cNvSpPr/>
          <p:nvPr/>
        </p:nvSpPr>
        <p:spPr>
          <a:xfrm>
            <a:off x="1559080" y="2899360"/>
            <a:ext cx="2834619" cy="1466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문주영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 err="1">
                <a:solidFill>
                  <a:sysClr val="windowText" lastClr="000000"/>
                </a:solidFill>
              </a:rPr>
              <a:t>홍성연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최연희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허진욱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7FEA8-3404-D519-91FF-7EBCA7BB92DB}"/>
              </a:ext>
            </a:extLst>
          </p:cNvPr>
          <p:cNvSpPr/>
          <p:nvPr/>
        </p:nvSpPr>
        <p:spPr>
          <a:xfrm>
            <a:off x="4510402" y="2415346"/>
            <a:ext cx="2112515" cy="3980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개발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양발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4CAB09-7FA1-2B7B-57BC-3EC9D22AB768}"/>
              </a:ext>
            </a:extLst>
          </p:cNvPr>
          <p:cNvSpPr/>
          <p:nvPr/>
        </p:nvSpPr>
        <p:spPr>
          <a:xfrm>
            <a:off x="4510402" y="2919635"/>
            <a:ext cx="2794002" cy="1443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정종현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박종현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진엽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문은진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A5210-FC1B-8DDD-DADC-3C4093579084}"/>
              </a:ext>
            </a:extLst>
          </p:cNvPr>
          <p:cNvSpPr/>
          <p:nvPr/>
        </p:nvSpPr>
        <p:spPr>
          <a:xfrm>
            <a:off x="3503548" y="4457571"/>
            <a:ext cx="1830411" cy="272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경기 일시 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2024-7-23 13 : 00 (2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시간 소요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714841-8896-3002-B339-3852CB663D8D}"/>
              </a:ext>
            </a:extLst>
          </p:cNvPr>
          <p:cNvSpPr/>
          <p:nvPr/>
        </p:nvSpPr>
        <p:spPr>
          <a:xfrm>
            <a:off x="5446691" y="4428984"/>
            <a:ext cx="1830411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두정로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4EBF6B-48F4-6DE9-A951-C944B848EC63}"/>
              </a:ext>
            </a:extLst>
          </p:cNvPr>
          <p:cNvSpPr/>
          <p:nvPr/>
        </p:nvSpPr>
        <p:spPr>
          <a:xfrm>
            <a:off x="1555378" y="4462893"/>
            <a:ext cx="1830411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23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최근 참여 횟수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15 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승낙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DF3C0-0844-8C7B-973C-CC04DCEA840B}"/>
              </a:ext>
            </a:extLst>
          </p:cNvPr>
          <p:cNvSpPr/>
          <p:nvPr/>
        </p:nvSpPr>
        <p:spPr>
          <a:xfrm>
            <a:off x="1592590" y="5748401"/>
            <a:ext cx="3130931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유우머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하나 해보겠습니다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16599C-17F8-0DEF-AD71-0ED76D2D0049}"/>
              </a:ext>
            </a:extLst>
          </p:cNvPr>
          <p:cNvSpPr/>
          <p:nvPr/>
        </p:nvSpPr>
        <p:spPr>
          <a:xfrm>
            <a:off x="4780221" y="5748401"/>
            <a:ext cx="485422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CA18F-339B-0789-C551-A63C870EBB62}"/>
              </a:ext>
            </a:extLst>
          </p:cNvPr>
          <p:cNvSpPr/>
          <p:nvPr/>
        </p:nvSpPr>
        <p:spPr>
          <a:xfrm>
            <a:off x="214343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A584B-C0E0-54A6-B9DA-203FD5190543}"/>
              </a:ext>
            </a:extLst>
          </p:cNvPr>
          <p:cNvSpPr/>
          <p:nvPr/>
        </p:nvSpPr>
        <p:spPr>
          <a:xfrm>
            <a:off x="274064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AB646-23C5-8119-E524-118433A4290A}"/>
              </a:ext>
            </a:extLst>
          </p:cNvPr>
          <p:cNvSpPr/>
          <p:nvPr/>
        </p:nvSpPr>
        <p:spPr>
          <a:xfrm>
            <a:off x="1543050" y="1466850"/>
            <a:ext cx="1060450" cy="607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5FAB2-A758-D2B5-4C40-ECBBD83EE037}"/>
              </a:ext>
            </a:extLst>
          </p:cNvPr>
          <p:cNvSpPr/>
          <p:nvPr/>
        </p:nvSpPr>
        <p:spPr>
          <a:xfrm>
            <a:off x="6633834" y="2420308"/>
            <a:ext cx="670570" cy="39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요청함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수락하면사라짐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91872-F808-4EDA-0C25-BCC5C457659F}"/>
              </a:ext>
            </a:extLst>
          </p:cNvPr>
          <p:cNvSpPr txBox="1"/>
          <p:nvPr/>
        </p:nvSpPr>
        <p:spPr>
          <a:xfrm>
            <a:off x="1321580" y="14280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DE330-48F5-C698-F8B2-3414BD65F466}"/>
              </a:ext>
            </a:extLst>
          </p:cNvPr>
          <p:cNvSpPr txBox="1"/>
          <p:nvPr/>
        </p:nvSpPr>
        <p:spPr>
          <a:xfrm>
            <a:off x="2569194" y="144310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C7231-EC2C-CA2D-58A9-8013CFC9B8C3}"/>
              </a:ext>
            </a:extLst>
          </p:cNvPr>
          <p:cNvSpPr txBox="1"/>
          <p:nvPr/>
        </p:nvSpPr>
        <p:spPr>
          <a:xfrm>
            <a:off x="1315234" y="202231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BA489-F61A-5028-606F-CC4D92223DD9}"/>
              </a:ext>
            </a:extLst>
          </p:cNvPr>
          <p:cNvSpPr txBox="1"/>
          <p:nvPr/>
        </p:nvSpPr>
        <p:spPr>
          <a:xfrm>
            <a:off x="4482992" y="2041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6D801-D875-D331-6A53-B134D1CB42DA}"/>
              </a:ext>
            </a:extLst>
          </p:cNvPr>
          <p:cNvSpPr txBox="1"/>
          <p:nvPr/>
        </p:nvSpPr>
        <p:spPr>
          <a:xfrm>
            <a:off x="6096000" y="20809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A7319-F7DC-0CDB-755B-F2E107DFA355}"/>
              </a:ext>
            </a:extLst>
          </p:cNvPr>
          <p:cNvSpPr txBox="1"/>
          <p:nvPr/>
        </p:nvSpPr>
        <p:spPr>
          <a:xfrm>
            <a:off x="1275084" y="23886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C59F1-554D-6A9F-A16E-2EA05FABEC4D}"/>
              </a:ext>
            </a:extLst>
          </p:cNvPr>
          <p:cNvSpPr txBox="1"/>
          <p:nvPr/>
        </p:nvSpPr>
        <p:spPr>
          <a:xfrm>
            <a:off x="3455679" y="4410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C1CF9-CE03-F64F-2143-D52EC783C6C4}"/>
              </a:ext>
            </a:extLst>
          </p:cNvPr>
          <p:cNvSpPr txBox="1"/>
          <p:nvPr/>
        </p:nvSpPr>
        <p:spPr>
          <a:xfrm>
            <a:off x="5395208" y="441200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C9530-B85F-8068-FFED-A26D0EFA68C8}"/>
              </a:ext>
            </a:extLst>
          </p:cNvPr>
          <p:cNvSpPr txBox="1"/>
          <p:nvPr/>
        </p:nvSpPr>
        <p:spPr>
          <a:xfrm>
            <a:off x="1297333" y="5693274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0FFF5C-79D7-B49E-6912-423D6B2FD674}"/>
              </a:ext>
            </a:extLst>
          </p:cNvPr>
          <p:cNvSpPr/>
          <p:nvPr/>
        </p:nvSpPr>
        <p:spPr>
          <a:xfrm>
            <a:off x="1525909" y="2385883"/>
            <a:ext cx="5778495" cy="198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5AA606-D28B-DE61-381E-09ABC5F0A0E0}"/>
              </a:ext>
            </a:extLst>
          </p:cNvPr>
          <p:cNvSpPr txBox="1"/>
          <p:nvPr/>
        </p:nvSpPr>
        <p:spPr>
          <a:xfrm>
            <a:off x="1313186" y="441061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A5B8B-417A-418B-16CF-C18AB8FDAF73}"/>
              </a:ext>
            </a:extLst>
          </p:cNvPr>
          <p:cNvSpPr txBox="1"/>
          <p:nvPr/>
        </p:nvSpPr>
        <p:spPr>
          <a:xfrm>
            <a:off x="4663644" y="5693274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E7846A-612A-9E61-DBF4-96D6B80F1C77}"/>
              </a:ext>
            </a:extLst>
          </p:cNvPr>
          <p:cNvSpPr txBox="1"/>
          <p:nvPr/>
        </p:nvSpPr>
        <p:spPr>
          <a:xfrm>
            <a:off x="5396535" y="4765827"/>
            <a:ext cx="458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B4001-7493-E053-83A7-7C6A15DBDDD5}"/>
              </a:ext>
            </a:extLst>
          </p:cNvPr>
          <p:cNvSpPr txBox="1"/>
          <p:nvPr/>
        </p:nvSpPr>
        <p:spPr>
          <a:xfrm>
            <a:off x="5252687" y="5828842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41DFB-EC1B-9631-EB40-6B012FCEF4D2}"/>
              </a:ext>
            </a:extLst>
          </p:cNvPr>
          <p:cNvSpPr txBox="1"/>
          <p:nvPr/>
        </p:nvSpPr>
        <p:spPr>
          <a:xfrm>
            <a:off x="1280169" y="4880022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853880-E31A-98AF-3455-43FBB567EE02}"/>
              </a:ext>
            </a:extLst>
          </p:cNvPr>
          <p:cNvSpPr txBox="1"/>
          <p:nvPr/>
        </p:nvSpPr>
        <p:spPr>
          <a:xfrm>
            <a:off x="6265311" y="5860030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7971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 정보 </a:t>
            </a:r>
            <a:r>
              <a:rPr lang="ko-KR" altLang="en-US" dirty="0" err="1"/>
              <a:t>모달창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1452E-0507-C028-256D-2DDEB65CB4ED}"/>
              </a:ext>
            </a:extLst>
          </p:cNvPr>
          <p:cNvSpPr/>
          <p:nvPr/>
        </p:nvSpPr>
        <p:spPr>
          <a:xfrm>
            <a:off x="2057400" y="2461433"/>
            <a:ext cx="4684708" cy="4925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15,000,000</a:t>
            </a: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33995-699E-461D-5736-1254C372D3A7}"/>
              </a:ext>
            </a:extLst>
          </p:cNvPr>
          <p:cNvSpPr/>
          <p:nvPr/>
        </p:nvSpPr>
        <p:spPr>
          <a:xfrm>
            <a:off x="2057399" y="2971800"/>
            <a:ext cx="2396111" cy="1575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별점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5.0 (3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 구현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최근 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(2024-7-23)</a:t>
            </a: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김반박이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(2024-5-25)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토트넘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FC (2024-5-03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DEF80-2CF8-8E40-AB6D-D69F6BDBBA8D}"/>
              </a:ext>
            </a:extLst>
          </p:cNvPr>
          <p:cNvSpPr txBox="1"/>
          <p:nvPr/>
        </p:nvSpPr>
        <p:spPr>
          <a:xfrm>
            <a:off x="9085262" y="430108"/>
            <a:ext cx="3084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심판 요청 창 카드 그대로 가져오고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연락처만 추가됨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408E1-CFBF-3A04-DBA9-FA4DF90E73F2}"/>
              </a:ext>
            </a:extLst>
          </p:cNvPr>
          <p:cNvSpPr/>
          <p:nvPr/>
        </p:nvSpPr>
        <p:spPr>
          <a:xfrm>
            <a:off x="4455101" y="2953955"/>
            <a:ext cx="2287007" cy="1593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후기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9413-63E1-C8A1-A2DC-C0E75E31B2D2}"/>
              </a:ext>
            </a:extLst>
          </p:cNvPr>
          <p:cNvSpPr txBox="1"/>
          <p:nvPr/>
        </p:nvSpPr>
        <p:spPr>
          <a:xfrm>
            <a:off x="1714498" y="24614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913D7-15B2-F3FE-95EE-C9FE86F5A6F8}"/>
              </a:ext>
            </a:extLst>
          </p:cNvPr>
          <p:cNvSpPr txBox="1"/>
          <p:nvPr/>
        </p:nvSpPr>
        <p:spPr>
          <a:xfrm rot="10800000" flipV="1">
            <a:off x="1765296" y="3026598"/>
            <a:ext cx="19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42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결과 입력 페이지</a:t>
            </a:r>
            <a:r>
              <a:rPr lang="en-US" altLang="ko-KR" dirty="0"/>
              <a:t>(</a:t>
            </a:r>
            <a:r>
              <a:rPr lang="ko-KR" altLang="en-US" dirty="0"/>
              <a:t>심판만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생성팀이 왼쪽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승리팀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승패 표시</a:t>
            </a:r>
            <a:r>
              <a:rPr lang="en-US" altLang="ko-KR" sz="1200" dirty="0"/>
              <a:t>, </a:t>
            </a:r>
            <a:r>
              <a:rPr lang="ko-KR" altLang="en-US" sz="1200" dirty="0"/>
              <a:t>한번 더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표시 사라짐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골수 입력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 경기 정보 올라가고 심판 경기 참여 내역 목록으로 이동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01B38-26C3-EC90-5B98-88EA552DD420}"/>
              </a:ext>
            </a:extLst>
          </p:cNvPr>
          <p:cNvSpPr/>
          <p:nvPr/>
        </p:nvSpPr>
        <p:spPr>
          <a:xfrm>
            <a:off x="1660937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A967C-C8C4-BB3B-EDB9-F9177C863EA5}"/>
              </a:ext>
            </a:extLst>
          </p:cNvPr>
          <p:cNvSpPr/>
          <p:nvPr/>
        </p:nvSpPr>
        <p:spPr>
          <a:xfrm>
            <a:off x="4593585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975FF1-ED39-3354-25B4-82935DF3763E}"/>
              </a:ext>
            </a:extLst>
          </p:cNvPr>
          <p:cNvSpPr/>
          <p:nvPr/>
        </p:nvSpPr>
        <p:spPr>
          <a:xfrm>
            <a:off x="1642315" y="4016094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D045-AF76-1E9D-9940-9C6CC34E6FFC}"/>
              </a:ext>
            </a:extLst>
          </p:cNvPr>
          <p:cNvSpPr txBox="1"/>
          <p:nvPr/>
        </p:nvSpPr>
        <p:spPr>
          <a:xfrm>
            <a:off x="1421742" y="321055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481F3-25BD-174E-F4AB-53FD515F5DF8}"/>
              </a:ext>
            </a:extLst>
          </p:cNvPr>
          <p:cNvSpPr txBox="1"/>
          <p:nvPr/>
        </p:nvSpPr>
        <p:spPr>
          <a:xfrm>
            <a:off x="2901949" y="500237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2777484" y="-547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7125A-DF7A-EEF6-7703-40449B23456D}"/>
              </a:ext>
            </a:extLst>
          </p:cNvPr>
          <p:cNvSpPr/>
          <p:nvPr/>
        </p:nvSpPr>
        <p:spPr>
          <a:xfrm>
            <a:off x="4572000" y="4019391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EA25A-64D7-84E7-F0FF-BE2BADE95299}"/>
              </a:ext>
            </a:extLst>
          </p:cNvPr>
          <p:cNvSpPr txBox="1"/>
          <p:nvPr/>
        </p:nvSpPr>
        <p:spPr>
          <a:xfrm>
            <a:off x="4257462" y="4006892"/>
            <a:ext cx="25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B79EC-234F-A3FC-CA01-9F2ED0D0507D}"/>
              </a:ext>
            </a:extLst>
          </p:cNvPr>
          <p:cNvSpPr txBox="1"/>
          <p:nvPr/>
        </p:nvSpPr>
        <p:spPr>
          <a:xfrm>
            <a:off x="1392327" y="401609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3E7D0-5334-62A9-BAB8-EFE0E4E5B61A}"/>
              </a:ext>
            </a:extLst>
          </p:cNvPr>
          <p:cNvSpPr/>
          <p:nvPr/>
        </p:nvSpPr>
        <p:spPr>
          <a:xfrm>
            <a:off x="3145785" y="5055879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후 심판 추천 </a:t>
            </a:r>
            <a:r>
              <a:rPr lang="en-US" altLang="ko-KR" dirty="0"/>
              <a:t>(3</a:t>
            </a:r>
            <a:r>
              <a:rPr lang="ko-KR" altLang="en-US" dirty="0"/>
              <a:t>차 구현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완료 후 심판 평가 및 후기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완료 후 경기장 평가 및 후기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제출하면 경기 목록 또는 팀페이지로 이동</a:t>
            </a:r>
            <a:r>
              <a:rPr lang="en-US" altLang="ko-KR" sz="1200" dirty="0"/>
              <a:t>?(3</a:t>
            </a:r>
            <a:r>
              <a:rPr lang="ko-KR" altLang="en-US" sz="1200" dirty="0"/>
              <a:t>차 때 논의 예정</a:t>
            </a:r>
            <a:r>
              <a:rPr lang="en-US" altLang="ko-KR" sz="1200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1405028" y="294582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927874-8621-871D-C0E3-46DEF83D024D}"/>
              </a:ext>
            </a:extLst>
          </p:cNvPr>
          <p:cNvSpPr/>
          <p:nvPr/>
        </p:nvSpPr>
        <p:spPr>
          <a:xfrm>
            <a:off x="1688294" y="2945823"/>
            <a:ext cx="5372954" cy="528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                                            ★ ★ ★ ★ ★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D871D-6236-D1DB-D6B6-3D5F34590FE7}"/>
              </a:ext>
            </a:extLst>
          </p:cNvPr>
          <p:cNvSpPr/>
          <p:nvPr/>
        </p:nvSpPr>
        <p:spPr>
          <a:xfrm>
            <a:off x="1697985" y="4090809"/>
            <a:ext cx="5372954" cy="528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천안 축구 센터                                   ★ ★ ★ ★ ★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5DE47-1CC8-D0F9-B2BE-C9530CD39999}"/>
              </a:ext>
            </a:extLst>
          </p:cNvPr>
          <p:cNvSpPr txBox="1"/>
          <p:nvPr/>
        </p:nvSpPr>
        <p:spPr>
          <a:xfrm>
            <a:off x="1405078" y="407866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4CFDA0-2477-92A2-2CCB-475AD46B8DCE}"/>
              </a:ext>
            </a:extLst>
          </p:cNvPr>
          <p:cNvSpPr/>
          <p:nvPr/>
        </p:nvSpPr>
        <p:spPr>
          <a:xfrm>
            <a:off x="3145785" y="526951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3DE471-4302-B3EB-77DA-F20265291742}"/>
              </a:ext>
            </a:extLst>
          </p:cNvPr>
          <p:cNvSpPr txBox="1"/>
          <p:nvPr/>
        </p:nvSpPr>
        <p:spPr>
          <a:xfrm>
            <a:off x="2901949" y="524546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531462-690C-DA24-9A39-DAB0C9506729}"/>
              </a:ext>
            </a:extLst>
          </p:cNvPr>
          <p:cNvSpPr/>
          <p:nvPr/>
        </p:nvSpPr>
        <p:spPr>
          <a:xfrm>
            <a:off x="1688294" y="3482925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1E694-3F78-BA92-9221-5053DCC5915D}"/>
              </a:ext>
            </a:extLst>
          </p:cNvPr>
          <p:cNvSpPr/>
          <p:nvPr/>
        </p:nvSpPr>
        <p:spPr>
          <a:xfrm>
            <a:off x="1700994" y="4626795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구질이 좋고 화장실이 깨끗해요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2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-1270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C69AB-7A85-FFB5-D3E6-CC4F417D165F}"/>
              </a:ext>
            </a:extLst>
          </p:cNvPr>
          <p:cNvSpPr/>
          <p:nvPr/>
        </p:nvSpPr>
        <p:spPr>
          <a:xfrm>
            <a:off x="2824276" y="1861971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렝겜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6F0D7-74AE-0B7C-2CAD-3722F3A45A9F}"/>
              </a:ext>
            </a:extLst>
          </p:cNvPr>
          <p:cNvSpPr/>
          <p:nvPr/>
        </p:nvSpPr>
        <p:spPr>
          <a:xfrm>
            <a:off x="2851151" y="3127447"/>
            <a:ext cx="1584708" cy="198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2024-7-23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13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B8709-2DEE-1609-F322-CAA5177D4FB3}"/>
              </a:ext>
            </a:extLst>
          </p:cNvPr>
          <p:cNvSpPr/>
          <p:nvPr/>
        </p:nvSpPr>
        <p:spPr>
          <a:xfrm>
            <a:off x="4511292" y="3110723"/>
            <a:ext cx="1584708" cy="2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두정동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ECEAAB-4A49-249D-9E67-4DDB68B0AFDE}"/>
              </a:ext>
            </a:extLst>
          </p:cNvPr>
          <p:cNvSpPr/>
          <p:nvPr/>
        </p:nvSpPr>
        <p:spPr>
          <a:xfrm>
            <a:off x="2851150" y="2692255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예약하기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7B045-8733-BF00-43F7-89C68A828B3E}"/>
              </a:ext>
            </a:extLst>
          </p:cNvPr>
          <p:cNvSpPr/>
          <p:nvPr/>
        </p:nvSpPr>
        <p:spPr>
          <a:xfrm>
            <a:off x="2851149" y="2256487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D054E5-9D95-1882-494D-3CA608765D54}"/>
              </a:ext>
            </a:extLst>
          </p:cNvPr>
          <p:cNvSpPr/>
          <p:nvPr/>
        </p:nvSpPr>
        <p:spPr>
          <a:xfrm>
            <a:off x="2886459" y="4609736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87A59-28C9-59F4-9CAA-D730F2436E3A}"/>
              </a:ext>
            </a:extLst>
          </p:cNvPr>
          <p:cNvSpPr/>
          <p:nvPr/>
        </p:nvSpPr>
        <p:spPr>
          <a:xfrm>
            <a:off x="2851148" y="5435377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위치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지도 </a:t>
            </a:r>
            <a:r>
              <a:rPr lang="en-US" altLang="ko-KR" sz="100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활용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6B4396-2B83-5167-2CEC-962C35E45002}"/>
              </a:ext>
            </a:extLst>
          </p:cNvPr>
          <p:cNvSpPr/>
          <p:nvPr/>
        </p:nvSpPr>
        <p:spPr>
          <a:xfrm>
            <a:off x="2851148" y="3771789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F92E2-7E53-653E-B785-AFCCDA00430F}"/>
              </a:ext>
            </a:extLst>
          </p:cNvPr>
          <p:cNvSpPr txBox="1"/>
          <p:nvPr/>
        </p:nvSpPr>
        <p:spPr>
          <a:xfrm>
            <a:off x="9067800" y="393700"/>
            <a:ext cx="2863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r>
              <a:rPr lang="en-US" altLang="ko-KR" sz="1200" dirty="0"/>
              <a:t> #</a:t>
            </a:r>
            <a:r>
              <a:rPr lang="ko-KR" altLang="en-US" sz="1200" dirty="0"/>
              <a:t>으로 구분 필요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경기장 예약 페이지로 이동 후 해당 페이지에서 선택한 경기장명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기존 버튼 내용은 사라짐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 선택 완료 후 다시 들어가면 기존 정보 있음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심판 선택페이지로 이동 선택 완료 하면 정보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최초 안내 멘트 사라짐</a:t>
            </a:r>
            <a:r>
              <a:rPr lang="en-US" altLang="ko-KR" sz="1200" dirty="0"/>
              <a:t>) </a:t>
            </a:r>
            <a:r>
              <a:rPr lang="ko-KR" altLang="en-US" sz="1200" dirty="0"/>
              <a:t>요청 대기중 멘트에서 승낙으로 멘트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placeholder</a:t>
            </a:r>
            <a:r>
              <a:rPr lang="ko-KR" altLang="en-US" sz="1200" dirty="0"/>
              <a:t>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 경기 위치 지도 표시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활용 </a:t>
            </a:r>
            <a:r>
              <a:rPr lang="en-US" altLang="ko-KR" sz="1200" dirty="0"/>
              <a:t>3</a:t>
            </a:r>
            <a:r>
              <a:rPr lang="ko-KR" altLang="en-US" sz="1200" dirty="0"/>
              <a:t>차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결제 금액 안내 표시 예약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마다 해당 항목 나타나고 </a:t>
            </a:r>
            <a:r>
              <a:rPr lang="ko-KR" altLang="en-US" sz="1200" dirty="0" err="1"/>
              <a:t>총함</a:t>
            </a:r>
            <a:r>
              <a:rPr lang="en-US" altLang="ko-KR" sz="1200" dirty="0"/>
              <a:t>/</a:t>
            </a:r>
            <a:r>
              <a:rPr lang="ko-KR" altLang="en-US" sz="1200" dirty="0"/>
              <a:t>결제 금액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저장 편집 버튼</a:t>
            </a:r>
            <a:r>
              <a:rPr lang="en-US" altLang="ko-KR" sz="1200" dirty="0"/>
              <a:t> </a:t>
            </a:r>
            <a:r>
              <a:rPr lang="ko-KR" altLang="en-US" sz="1200" dirty="0"/>
              <a:t>경기 정보 창에서 편집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이동되고 기존 정보 입력된 상태로 나타남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/>
              <a:t>예약하기 버튼 누르면 결제 페이지로 이동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FBE3AA-6CC1-BD28-6F27-0C89DFA01849}"/>
              </a:ext>
            </a:extLst>
          </p:cNvPr>
          <p:cNvSpPr/>
          <p:nvPr/>
        </p:nvSpPr>
        <p:spPr>
          <a:xfrm>
            <a:off x="8112124" y="5994472"/>
            <a:ext cx="825501" cy="355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예약하기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03BC3-5504-2629-3120-C726C9FA9A88}"/>
              </a:ext>
            </a:extLst>
          </p:cNvPr>
          <p:cNvSpPr/>
          <p:nvPr/>
        </p:nvSpPr>
        <p:spPr>
          <a:xfrm>
            <a:off x="7080249" y="5994400"/>
            <a:ext cx="82550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편집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DEDEAB-A805-5268-B3D8-9AAD0E7A96F3}"/>
              </a:ext>
            </a:extLst>
          </p:cNvPr>
          <p:cNvSpPr/>
          <p:nvPr/>
        </p:nvSpPr>
        <p:spPr>
          <a:xfrm>
            <a:off x="2886459" y="4142506"/>
            <a:ext cx="2979149" cy="351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선택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214BA6-D316-4FFD-5799-A105DFB08759}"/>
              </a:ext>
            </a:extLst>
          </p:cNvPr>
          <p:cNvSpPr/>
          <p:nvPr/>
        </p:nvSpPr>
        <p:spPr>
          <a:xfrm>
            <a:off x="7118350" y="4958604"/>
            <a:ext cx="1616076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경기장비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총합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결제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54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64081A-AA37-62C0-6409-D80FE057A034}"/>
              </a:ext>
            </a:extLst>
          </p:cNvPr>
          <p:cNvSpPr/>
          <p:nvPr/>
        </p:nvSpPr>
        <p:spPr>
          <a:xfrm>
            <a:off x="2839845" y="3401941"/>
            <a:ext cx="3091053" cy="290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시간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F251-1C1E-BCE3-E946-E8BFFCD37DC9}"/>
              </a:ext>
            </a:extLst>
          </p:cNvPr>
          <p:cNvSpPr txBox="1"/>
          <p:nvPr/>
        </p:nvSpPr>
        <p:spPr>
          <a:xfrm>
            <a:off x="2550908" y="182014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6B946-0A79-4A9D-779F-F309E4B25177}"/>
              </a:ext>
            </a:extLst>
          </p:cNvPr>
          <p:cNvSpPr txBox="1"/>
          <p:nvPr/>
        </p:nvSpPr>
        <p:spPr>
          <a:xfrm>
            <a:off x="2543558" y="22516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2DF81-0284-FFBF-6300-D9D0FA80B8D3}"/>
              </a:ext>
            </a:extLst>
          </p:cNvPr>
          <p:cNvSpPr txBox="1"/>
          <p:nvPr/>
        </p:nvSpPr>
        <p:spPr>
          <a:xfrm>
            <a:off x="2521639" y="268919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CCB4C-2278-389C-23A6-D4E085782351}"/>
              </a:ext>
            </a:extLst>
          </p:cNvPr>
          <p:cNvSpPr txBox="1"/>
          <p:nvPr/>
        </p:nvSpPr>
        <p:spPr>
          <a:xfrm>
            <a:off x="2505770" y="305772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058E1-68A7-26F7-4ED0-7C09C25E3DC6}"/>
              </a:ext>
            </a:extLst>
          </p:cNvPr>
          <p:cNvSpPr txBox="1"/>
          <p:nvPr/>
        </p:nvSpPr>
        <p:spPr>
          <a:xfrm>
            <a:off x="2516683" y="34270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6B2B7-EBD6-AEFD-63C5-A44000ECFA3A}"/>
              </a:ext>
            </a:extLst>
          </p:cNvPr>
          <p:cNvSpPr txBox="1"/>
          <p:nvPr/>
        </p:nvSpPr>
        <p:spPr>
          <a:xfrm>
            <a:off x="2550907" y="413153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3FD7-F44D-BDD5-AAAE-BCDEF08BE895}"/>
              </a:ext>
            </a:extLst>
          </p:cNvPr>
          <p:cNvSpPr txBox="1"/>
          <p:nvPr/>
        </p:nvSpPr>
        <p:spPr>
          <a:xfrm>
            <a:off x="2516683" y="460048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A36DB-73B0-3FA1-F6C2-5730DE8FA176}"/>
              </a:ext>
            </a:extLst>
          </p:cNvPr>
          <p:cNvSpPr txBox="1"/>
          <p:nvPr/>
        </p:nvSpPr>
        <p:spPr>
          <a:xfrm>
            <a:off x="2501897" y="376224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6712-134C-3C75-212A-5DE6CB6554B0}"/>
              </a:ext>
            </a:extLst>
          </p:cNvPr>
          <p:cNvSpPr txBox="1"/>
          <p:nvPr/>
        </p:nvSpPr>
        <p:spPr>
          <a:xfrm>
            <a:off x="6807696" y="4912637"/>
            <a:ext cx="50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057E6-B8F2-6A61-98AC-1836926EFB59}"/>
              </a:ext>
            </a:extLst>
          </p:cNvPr>
          <p:cNvSpPr txBox="1"/>
          <p:nvPr/>
        </p:nvSpPr>
        <p:spPr>
          <a:xfrm>
            <a:off x="6807696" y="5950622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A6D75-467D-A9DB-B661-60483A9BAC3E}"/>
              </a:ext>
            </a:extLst>
          </p:cNvPr>
          <p:cNvSpPr txBox="1"/>
          <p:nvPr/>
        </p:nvSpPr>
        <p:spPr>
          <a:xfrm>
            <a:off x="2516683" y="5453666"/>
            <a:ext cx="50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4FC4E-A2C7-D62A-7D6C-CE6AD5F369C9}"/>
              </a:ext>
            </a:extLst>
          </p:cNvPr>
          <p:cNvSpPr txBox="1"/>
          <p:nvPr/>
        </p:nvSpPr>
        <p:spPr>
          <a:xfrm>
            <a:off x="7872410" y="5964346"/>
            <a:ext cx="454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25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22225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– </a:t>
            </a:r>
            <a:r>
              <a:rPr lang="ko-KR" altLang="en-US" dirty="0"/>
              <a:t>심판 선택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D67A3E-6CFE-7730-BDA7-6EE6E50293CA}"/>
              </a:ext>
            </a:extLst>
          </p:cNvPr>
          <p:cNvSpPr/>
          <p:nvPr/>
        </p:nvSpPr>
        <p:spPr>
          <a:xfrm>
            <a:off x="1172370" y="1654849"/>
            <a:ext cx="61595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F753D5-1176-29DA-ABED-09902B8A9EA0}"/>
              </a:ext>
            </a:extLst>
          </p:cNvPr>
          <p:cNvSpPr/>
          <p:nvPr/>
        </p:nvSpPr>
        <p:spPr>
          <a:xfrm>
            <a:off x="1939926" y="1663700"/>
            <a:ext cx="4387849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이름으로 심판 검색하기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(placeholder)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29FCB0-7C32-2E82-2E9B-A9A49010AD8A}"/>
              </a:ext>
            </a:extLst>
          </p:cNvPr>
          <p:cNvSpPr/>
          <p:nvPr/>
        </p:nvSpPr>
        <p:spPr>
          <a:xfrm>
            <a:off x="6061075" y="2108200"/>
            <a:ext cx="806449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인기순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1452E-0507-C028-256D-2DDEB65CB4ED}"/>
              </a:ext>
            </a:extLst>
          </p:cNvPr>
          <p:cNvSpPr/>
          <p:nvPr/>
        </p:nvSpPr>
        <p:spPr>
          <a:xfrm>
            <a:off x="2057400" y="2556411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15,000,000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33995-699E-461D-5736-1254C372D3A7}"/>
              </a:ext>
            </a:extLst>
          </p:cNvPr>
          <p:cNvSpPr/>
          <p:nvPr/>
        </p:nvSpPr>
        <p:spPr>
          <a:xfrm>
            <a:off x="2057399" y="2971800"/>
            <a:ext cx="2396111" cy="1575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별점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5.0 (3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 구현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최근 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(2024-7-23)</a:t>
            </a: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개발양발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김반박이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(2024-5-25)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토트넘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FC (2024-5-03)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0AEDD3-1AAC-8D09-7693-78E5C41D20D3}"/>
              </a:ext>
            </a:extLst>
          </p:cNvPr>
          <p:cNvSpPr/>
          <p:nvPr/>
        </p:nvSpPr>
        <p:spPr>
          <a:xfrm>
            <a:off x="1192431" y="2018282"/>
            <a:ext cx="559955" cy="1111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서울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충북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대전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전남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광주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79292-A0EE-9995-C7A5-CFC3FD33C4BD}"/>
              </a:ext>
            </a:extLst>
          </p:cNvPr>
          <p:cNvSpPr/>
          <p:nvPr/>
        </p:nvSpPr>
        <p:spPr>
          <a:xfrm>
            <a:off x="6323806" y="1663700"/>
            <a:ext cx="446087" cy="341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D016CA-AFB5-D150-0F62-DD9A81A9C8F7}"/>
              </a:ext>
            </a:extLst>
          </p:cNvPr>
          <p:cNvSpPr/>
          <p:nvPr/>
        </p:nvSpPr>
        <p:spPr>
          <a:xfrm>
            <a:off x="6157909" y="2552606"/>
            <a:ext cx="58578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E74E91-E98D-5DBA-ACFD-1226A2DD417C}"/>
              </a:ext>
            </a:extLst>
          </p:cNvPr>
          <p:cNvSpPr txBox="1"/>
          <p:nvPr/>
        </p:nvSpPr>
        <p:spPr>
          <a:xfrm>
            <a:off x="919958" y="162733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B670FB-DE6A-FBFA-2E6E-A6ACD8643322}"/>
              </a:ext>
            </a:extLst>
          </p:cNvPr>
          <p:cNvSpPr txBox="1"/>
          <p:nvPr/>
        </p:nvSpPr>
        <p:spPr>
          <a:xfrm>
            <a:off x="1738313" y="162733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3E524-E6AC-8FC8-A20D-B17FC9EAECAF}"/>
              </a:ext>
            </a:extLst>
          </p:cNvPr>
          <p:cNvSpPr txBox="1"/>
          <p:nvPr/>
        </p:nvSpPr>
        <p:spPr>
          <a:xfrm>
            <a:off x="6238874" y="14401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CB6F9D-B5DA-F200-DD2C-641A8F190768}"/>
              </a:ext>
            </a:extLst>
          </p:cNvPr>
          <p:cNvSpPr txBox="1"/>
          <p:nvPr/>
        </p:nvSpPr>
        <p:spPr>
          <a:xfrm>
            <a:off x="5828505" y="202966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92C7F-A9F2-12E2-49D6-3BCC54C98D76}"/>
              </a:ext>
            </a:extLst>
          </p:cNvPr>
          <p:cNvSpPr txBox="1"/>
          <p:nvPr/>
        </p:nvSpPr>
        <p:spPr>
          <a:xfrm>
            <a:off x="2027238" y="25526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E7BACF-016D-6717-EA3C-7198ED655F38}"/>
              </a:ext>
            </a:extLst>
          </p:cNvPr>
          <p:cNvSpPr txBox="1"/>
          <p:nvPr/>
        </p:nvSpPr>
        <p:spPr>
          <a:xfrm>
            <a:off x="2027237" y="290832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DEF80-2CF8-8E40-AB6D-D69F6BDBBA8D}"/>
              </a:ext>
            </a:extLst>
          </p:cNvPr>
          <p:cNvSpPr txBox="1"/>
          <p:nvPr/>
        </p:nvSpPr>
        <p:spPr>
          <a:xfrm>
            <a:off x="9085262" y="430108"/>
            <a:ext cx="308451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별 </a:t>
            </a:r>
            <a:r>
              <a:rPr lang="ko-KR" altLang="en-US" sz="1100" dirty="0" err="1"/>
              <a:t>셀렉트</a:t>
            </a:r>
            <a:r>
              <a:rPr lang="ko-KR" altLang="en-US" sz="1100" dirty="0"/>
              <a:t> 박스 통해서 선택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 이름을 통해 검색 가능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심판이름 검색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인기순</a:t>
            </a:r>
            <a:r>
              <a:rPr lang="en-US" altLang="ko-KR" sz="1100" dirty="0"/>
              <a:t>(</a:t>
            </a:r>
            <a:r>
              <a:rPr lang="ko-KR" altLang="en-US" sz="1100" dirty="0"/>
              <a:t>많이 </a:t>
            </a:r>
            <a:r>
              <a:rPr lang="ko-KR" altLang="en-US" sz="1100" dirty="0" err="1"/>
              <a:t>요청받은</a:t>
            </a:r>
            <a:r>
              <a:rPr lang="ko-KR" altLang="en-US" sz="1100" dirty="0"/>
              <a:t> 순</a:t>
            </a:r>
            <a:r>
              <a:rPr lang="en-US" altLang="ko-KR" sz="1100" dirty="0"/>
              <a:t>)/</a:t>
            </a:r>
            <a:r>
              <a:rPr lang="ko-KR" altLang="en-US" sz="1100" dirty="0" err="1"/>
              <a:t>추천순</a:t>
            </a:r>
            <a:r>
              <a:rPr lang="en-US" altLang="ko-KR" sz="1100" dirty="0"/>
              <a:t>(</a:t>
            </a:r>
            <a:r>
              <a:rPr lang="ko-KR" altLang="en-US" sz="1100" dirty="0"/>
              <a:t>추천 많이 받은 순</a:t>
            </a:r>
            <a:r>
              <a:rPr lang="en-US" altLang="ko-KR" sz="1100" dirty="0"/>
              <a:t>)-&gt;</a:t>
            </a:r>
            <a:r>
              <a:rPr lang="ko-KR" altLang="en-US" sz="1100" dirty="0"/>
              <a:t>기본은 </a:t>
            </a:r>
            <a:r>
              <a:rPr lang="ko-KR" altLang="en-US" sz="1100" dirty="0" err="1"/>
              <a:t>인기순</a:t>
            </a:r>
            <a:r>
              <a:rPr lang="en-US" altLang="ko-KR" sz="1100" dirty="0"/>
              <a:t>(3</a:t>
            </a:r>
            <a:r>
              <a:rPr lang="ko-KR" altLang="en-US" sz="1100" dirty="0"/>
              <a:t>차 구현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감독 프로필 카드  목록</a:t>
            </a:r>
            <a:r>
              <a:rPr lang="en-US" altLang="ko-KR" sz="1100" dirty="0"/>
              <a:t>(</a:t>
            </a:r>
            <a:r>
              <a:rPr lang="ko-KR" altLang="en-US" sz="1100" dirty="0"/>
              <a:t>닉네임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약력</a:t>
            </a:r>
            <a:r>
              <a:rPr lang="en-US" altLang="ko-KR" sz="1100" dirty="0"/>
              <a:t>, </a:t>
            </a:r>
            <a:r>
              <a:rPr lang="ko-KR" altLang="en-US" sz="1100" dirty="0"/>
              <a:t>나이 등 감독 정보 입력</a:t>
            </a:r>
            <a:r>
              <a:rPr lang="en-US" altLang="ko-KR" sz="1100" dirty="0"/>
              <a:t>) </a:t>
            </a:r>
            <a:r>
              <a:rPr lang="ko-KR" altLang="en-US" sz="1100" dirty="0"/>
              <a:t>카드 클릭하면 하단에 감독 </a:t>
            </a:r>
            <a:r>
              <a:rPr lang="ko-KR" altLang="en-US" sz="1100" dirty="0" err="1"/>
              <a:t>별점</a:t>
            </a:r>
            <a:r>
              <a:rPr lang="ko-KR" altLang="en-US" sz="1100" dirty="0"/>
              <a:t> 및 후기 정보 나옴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감독 </a:t>
            </a:r>
            <a:r>
              <a:rPr lang="ko-KR" altLang="en-US" sz="1100" dirty="0" err="1"/>
              <a:t>별점</a:t>
            </a:r>
            <a:r>
              <a:rPr lang="ko-KR" altLang="en-US" sz="1100" dirty="0"/>
              <a:t> 및 최근 후기 최근 경기 내역 일부만 나오기 감독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하단에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요청 누르면 </a:t>
            </a: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 되고 </a:t>
            </a:r>
            <a:r>
              <a:rPr lang="ko-KR" altLang="en-US" sz="1100" dirty="0" err="1"/>
              <a:t>방만들기</a:t>
            </a:r>
            <a:r>
              <a:rPr lang="ko-KR" altLang="en-US" sz="1100" dirty="0"/>
              <a:t> 페이지에서 다시 </a:t>
            </a:r>
            <a:r>
              <a:rPr lang="ko-KR" altLang="en-US" sz="1100" dirty="0" err="1"/>
              <a:t>누를때는</a:t>
            </a:r>
            <a:r>
              <a:rPr lang="ko-KR" altLang="en-US" sz="1100" dirty="0"/>
              <a:t> 요청됨으로 </a:t>
            </a:r>
            <a:r>
              <a:rPr lang="ko-KR" altLang="en-US" sz="1100" dirty="0" err="1"/>
              <a:t>바껴있음</a:t>
            </a:r>
            <a:r>
              <a:rPr lang="en-US" altLang="ko-KR" sz="1100" dirty="0"/>
              <a:t>(</a:t>
            </a:r>
            <a:r>
              <a:rPr lang="ko-KR" altLang="en-US" sz="1100" dirty="0"/>
              <a:t>상단에 위치 시키기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E05C54-B745-242C-D2F5-61FD16694725}"/>
              </a:ext>
            </a:extLst>
          </p:cNvPr>
          <p:cNvSpPr/>
          <p:nvPr/>
        </p:nvSpPr>
        <p:spPr>
          <a:xfrm>
            <a:off x="2083595" y="4677124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최지원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D5C74-9BDD-9D89-2B55-02A4A41864AE}"/>
              </a:ext>
            </a:extLst>
          </p:cNvPr>
          <p:cNvSpPr/>
          <p:nvPr/>
        </p:nvSpPr>
        <p:spPr>
          <a:xfrm>
            <a:off x="6184104" y="4677124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B36922-9253-2DA6-5F2E-CD2CB70D79ED}"/>
              </a:ext>
            </a:extLst>
          </p:cNvPr>
          <p:cNvSpPr/>
          <p:nvPr/>
        </p:nvSpPr>
        <p:spPr>
          <a:xfrm>
            <a:off x="2083595" y="5194300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반재홍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8F757-B16A-D7C8-6AE9-71EC6CF05822}"/>
              </a:ext>
            </a:extLst>
          </p:cNvPr>
          <p:cNvSpPr/>
          <p:nvPr/>
        </p:nvSpPr>
        <p:spPr>
          <a:xfrm>
            <a:off x="6184104" y="5194300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BF2624-8371-C832-7902-B5407C0D7F7F}"/>
              </a:ext>
            </a:extLst>
          </p:cNvPr>
          <p:cNvSpPr/>
          <p:nvPr/>
        </p:nvSpPr>
        <p:spPr>
          <a:xfrm>
            <a:off x="2068510" y="5710920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이경민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63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B46FF-EFD6-662F-A94B-D614CD94DE6C}"/>
              </a:ext>
            </a:extLst>
          </p:cNvPr>
          <p:cNvSpPr/>
          <p:nvPr/>
        </p:nvSpPr>
        <p:spPr>
          <a:xfrm>
            <a:off x="6169019" y="5710920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408E1-CFBF-3A04-DBA9-FA4DF90E73F2}"/>
              </a:ext>
            </a:extLst>
          </p:cNvPr>
          <p:cNvSpPr/>
          <p:nvPr/>
        </p:nvSpPr>
        <p:spPr>
          <a:xfrm>
            <a:off x="4455101" y="2953955"/>
            <a:ext cx="2287007" cy="1593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후기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8156-473F-32A1-62EE-E47FBA982548}"/>
              </a:ext>
            </a:extLst>
          </p:cNvPr>
          <p:cNvSpPr txBox="1"/>
          <p:nvPr/>
        </p:nvSpPr>
        <p:spPr>
          <a:xfrm>
            <a:off x="6151556" y="25061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980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33A2C4-5EA1-6A69-5E27-5D9FB1115080}"/>
              </a:ext>
            </a:extLst>
          </p:cNvPr>
          <p:cNvSpPr/>
          <p:nvPr/>
        </p:nvSpPr>
        <p:spPr>
          <a:xfrm>
            <a:off x="2889249" y="2070100"/>
            <a:ext cx="70485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C27CE-3583-58ED-B99F-E8F6148EBF61}"/>
              </a:ext>
            </a:extLst>
          </p:cNvPr>
          <p:cNvSpPr/>
          <p:nvPr/>
        </p:nvSpPr>
        <p:spPr>
          <a:xfrm>
            <a:off x="2889249" y="2590800"/>
            <a:ext cx="1489074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(selected)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서북구청축구장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대한민국충구종합센터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 err="1">
                <a:solidFill>
                  <a:sysClr val="windowText" lastClr="000000"/>
                </a:solidFill>
              </a:rPr>
              <a:t>JoneFC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축구아카데미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SDI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 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6F46E-D2C8-51BD-F122-58F1A917D8F0}"/>
              </a:ext>
            </a:extLst>
          </p:cNvPr>
          <p:cNvSpPr/>
          <p:nvPr/>
        </p:nvSpPr>
        <p:spPr>
          <a:xfrm>
            <a:off x="4460864" y="3754761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06 : 00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07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08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09 : 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30C0E-2063-95FD-A90C-97357176865F}"/>
              </a:ext>
            </a:extLst>
          </p:cNvPr>
          <p:cNvSpPr/>
          <p:nvPr/>
        </p:nvSpPr>
        <p:spPr>
          <a:xfrm>
            <a:off x="4460864" y="4411985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2FB4C2-1C9C-5BDC-070D-063AE1F53FC4}"/>
              </a:ext>
            </a:extLst>
          </p:cNvPr>
          <p:cNvSpPr/>
          <p:nvPr/>
        </p:nvSpPr>
        <p:spPr>
          <a:xfrm>
            <a:off x="4460864" y="5060942"/>
            <a:ext cx="1304936" cy="236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300,000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190CF-14ED-597C-EEA6-EA677DDD4CA5}"/>
              </a:ext>
            </a:extLst>
          </p:cNvPr>
          <p:cNvSpPr/>
          <p:nvPr/>
        </p:nvSpPr>
        <p:spPr>
          <a:xfrm>
            <a:off x="6813547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뒤로가기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6857CF-15F1-3068-64CD-E302903C965D}"/>
              </a:ext>
            </a:extLst>
          </p:cNvPr>
          <p:cNvSpPr/>
          <p:nvPr/>
        </p:nvSpPr>
        <p:spPr>
          <a:xfrm>
            <a:off x="7581900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선택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26ED2-90BC-2405-C7CA-6E511F2BC3A6}"/>
              </a:ext>
            </a:extLst>
          </p:cNvPr>
          <p:cNvSpPr txBox="1"/>
          <p:nvPr/>
        </p:nvSpPr>
        <p:spPr>
          <a:xfrm>
            <a:off x="2571739" y="26600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9623B-BD28-02C5-FF68-A0010D66C002}"/>
              </a:ext>
            </a:extLst>
          </p:cNvPr>
          <p:cNvSpPr txBox="1"/>
          <p:nvPr/>
        </p:nvSpPr>
        <p:spPr>
          <a:xfrm>
            <a:off x="2659057" y="372618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4F7E5-F396-FE7E-2B51-B00BC5530EA1}"/>
              </a:ext>
            </a:extLst>
          </p:cNvPr>
          <p:cNvSpPr txBox="1"/>
          <p:nvPr/>
        </p:nvSpPr>
        <p:spPr>
          <a:xfrm>
            <a:off x="4412545" y="37412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EE2CB-670C-4BE8-C9DD-8EC604E6A9A8}"/>
              </a:ext>
            </a:extLst>
          </p:cNvPr>
          <p:cNvSpPr txBox="1"/>
          <p:nvPr/>
        </p:nvSpPr>
        <p:spPr>
          <a:xfrm>
            <a:off x="4444399" y="440716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24318-85A9-1368-A30B-BA2900089A7B}"/>
              </a:ext>
            </a:extLst>
          </p:cNvPr>
          <p:cNvSpPr txBox="1"/>
          <p:nvPr/>
        </p:nvSpPr>
        <p:spPr>
          <a:xfrm>
            <a:off x="4412545" y="50120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7DB1D-BBDA-2123-1A73-4A0F4EA931BB}"/>
              </a:ext>
            </a:extLst>
          </p:cNvPr>
          <p:cNvSpPr txBox="1"/>
          <p:nvPr/>
        </p:nvSpPr>
        <p:spPr>
          <a:xfrm>
            <a:off x="7540623" y="582637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2587A8-A26C-723F-9E11-7E4773D74ED6}"/>
              </a:ext>
            </a:extLst>
          </p:cNvPr>
          <p:cNvSpPr txBox="1"/>
          <p:nvPr/>
        </p:nvSpPr>
        <p:spPr>
          <a:xfrm>
            <a:off x="2546346" y="20370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3CDD8-FAC9-007D-D12A-267F13F8B120}"/>
              </a:ext>
            </a:extLst>
          </p:cNvPr>
          <p:cNvSpPr txBox="1"/>
          <p:nvPr/>
        </p:nvSpPr>
        <p:spPr>
          <a:xfrm>
            <a:off x="6723057" y="58047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8180-CC89-E90C-C54E-019AAE8C2397}"/>
              </a:ext>
            </a:extLst>
          </p:cNvPr>
          <p:cNvSpPr txBox="1"/>
          <p:nvPr/>
        </p:nvSpPr>
        <p:spPr>
          <a:xfrm>
            <a:off x="9067800" y="3937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장 목록</a:t>
            </a:r>
            <a:r>
              <a:rPr lang="en-US" altLang="ko-KR" sz="1100" dirty="0"/>
              <a:t>(</a:t>
            </a:r>
            <a:r>
              <a:rPr lang="ko-KR" altLang="en-US" sz="1100" dirty="0"/>
              <a:t>지역 선택하면 해당 지역 경기장 목록 </a:t>
            </a:r>
            <a:r>
              <a:rPr lang="ko-KR" altLang="en-US" sz="1100" dirty="0" err="1"/>
              <a:t>나오게하기</a:t>
            </a:r>
            <a:r>
              <a:rPr lang="en-US" altLang="ko-KR" sz="1100" dirty="0"/>
              <a:t>, </a:t>
            </a:r>
            <a:r>
              <a:rPr lang="ko-KR" altLang="en-US" sz="1100" dirty="0"/>
              <a:t>목록 선택하면 달력 창 활성화</a:t>
            </a:r>
            <a:r>
              <a:rPr lang="en-US" altLang="ko-KR" sz="1100" dirty="0"/>
              <a:t>/</a:t>
            </a:r>
            <a:r>
              <a:rPr lang="ko-KR" altLang="en-US" sz="1100" dirty="0"/>
              <a:t>경기장 목록에서 타고 들어올 시 해당 경기장 자동 선택</a:t>
            </a:r>
            <a:r>
              <a:rPr lang="en-US" altLang="ko-KR" sz="1100" dirty="0"/>
              <a:t>, </a:t>
            </a:r>
            <a:r>
              <a:rPr lang="ko-KR" altLang="en-US" sz="1100" dirty="0"/>
              <a:t>스크롤</a:t>
            </a:r>
            <a:r>
              <a:rPr lang="en-US" altLang="ko-KR" sz="1100" dirty="0"/>
              <a:t>) (</a:t>
            </a:r>
            <a:r>
              <a:rPr lang="ko-KR" altLang="en-US" sz="1100" dirty="0"/>
              <a:t>지도 </a:t>
            </a:r>
            <a:r>
              <a:rPr lang="en-US" altLang="ko-KR" sz="1100" dirty="0"/>
              <a:t>API </a:t>
            </a:r>
            <a:r>
              <a:rPr lang="ko-KR" altLang="en-US" sz="1100" dirty="0"/>
              <a:t>활용 표시 </a:t>
            </a:r>
            <a:r>
              <a:rPr lang="en-US" altLang="ko-KR" sz="1100" dirty="0"/>
              <a:t>3</a:t>
            </a:r>
            <a:r>
              <a:rPr lang="ko-KR" altLang="en-US" sz="1100" dirty="0"/>
              <a:t>차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경기장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선택 활성화되며 경기 일자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일자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활성화되며 최초 </a:t>
            </a:r>
            <a:r>
              <a:rPr lang="ko-KR" altLang="en-US" sz="1100" dirty="0" err="1"/>
              <a:t>접혀있다가</a:t>
            </a:r>
            <a:r>
              <a:rPr lang="ko-KR" altLang="en-US" sz="1100" dirty="0"/>
              <a:t> 펼쳐져서 시간 목록이 나오고 선택 완료되면 다시 접힘</a:t>
            </a:r>
            <a:r>
              <a:rPr lang="en-US" altLang="ko-KR" sz="1100" dirty="0"/>
              <a:t>, select</a:t>
            </a:r>
            <a:r>
              <a:rPr lang="ko-KR" altLang="en-US" sz="1100" dirty="0"/>
              <a:t>로 연속되게 중복 선택 가능</a:t>
            </a:r>
            <a:r>
              <a:rPr lang="en-US" altLang="ko-KR" sz="1100" dirty="0"/>
              <a:t>(</a:t>
            </a:r>
            <a:r>
              <a:rPr lang="ko-KR" altLang="en-US" sz="1100" dirty="0"/>
              <a:t>시간 범위 지정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시간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활성화되기 일시 선택과 같이 접혔다가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최종 예약 금액 나옴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경기장 선택 하면 경기장 만들기페이지로 이동되고 경기장 정보가 나타남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3648E-0113-DB0B-3115-495282D35547}"/>
              </a:ext>
            </a:extLst>
          </p:cNvPr>
          <p:cNvSpPr/>
          <p:nvPr/>
        </p:nvSpPr>
        <p:spPr>
          <a:xfrm>
            <a:off x="4378323" y="2590797"/>
            <a:ext cx="1387477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충남 천안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465</a:t>
            </a:r>
          </a:p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연라처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B53D9-8DF5-F316-6330-B07BA9CFAD30}"/>
              </a:ext>
            </a:extLst>
          </p:cNvPr>
          <p:cNvSpPr txBox="1"/>
          <p:nvPr/>
        </p:nvSpPr>
        <p:spPr>
          <a:xfrm>
            <a:off x="165100" y="0"/>
            <a:ext cx="45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경기장 예약하기 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D9C56A3-399B-2B68-3E2F-04711DD0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18" y="3750323"/>
            <a:ext cx="1426405" cy="136967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B7F81-FA2D-5C90-35D6-A346AE42AEBE}"/>
              </a:ext>
            </a:extLst>
          </p:cNvPr>
          <p:cNvSpPr/>
          <p:nvPr/>
        </p:nvSpPr>
        <p:spPr>
          <a:xfrm>
            <a:off x="3594100" y="2070100"/>
            <a:ext cx="18034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이름 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2FFD6-FB7C-F868-ED36-48070E711371}"/>
              </a:ext>
            </a:extLst>
          </p:cNvPr>
          <p:cNvSpPr/>
          <p:nvPr/>
        </p:nvSpPr>
        <p:spPr>
          <a:xfrm>
            <a:off x="5413375" y="2070100"/>
            <a:ext cx="352426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검색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8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2728</Words>
  <Application>Microsoft Office PowerPoint</Application>
  <PresentationFormat>와이드스크린</PresentationFormat>
  <Paragraphs>672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문주영</dc:creator>
  <cp:lastModifiedBy>진욱 허</cp:lastModifiedBy>
  <cp:revision>107</cp:revision>
  <dcterms:created xsi:type="dcterms:W3CDTF">2024-05-27T07:51:51Z</dcterms:created>
  <dcterms:modified xsi:type="dcterms:W3CDTF">2024-05-30T02:22:19Z</dcterms:modified>
</cp:coreProperties>
</file>