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307" r:id="rId4"/>
    <p:sldId id="295" r:id="rId5"/>
    <p:sldId id="263" r:id="rId6"/>
    <p:sldId id="299" r:id="rId7"/>
    <p:sldId id="284" r:id="rId8"/>
    <p:sldId id="308" r:id="rId9"/>
    <p:sldId id="302" r:id="rId10"/>
    <p:sldId id="303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1109-5E2B-494A-84DB-0667932E30F0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B723-9D17-46A2-8C93-F6E82C09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2511-1B05-2B0F-0F81-5BD57FC1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37DF9-9D95-0379-1397-D8B481DB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A9DFC-63D3-AF6D-6CBC-D613112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846EC-93A2-FC84-0C30-FBCDA57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6F3D-67AE-02EF-E983-C3A584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186-10E6-39CE-ABF6-3679877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875D1-6892-FCD0-1713-C82D0551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AD11-66F6-D320-DBE2-D3DB9AE1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2EF0-E7D5-F03C-65C3-672D2ECE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314E-4677-FE1B-D2A7-531D14C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E278B-1286-2F2A-4A7F-B9BEBC50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8C487-9A13-F373-9CB5-F506F606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F4DF-4A69-6198-DB39-D18C9C1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BF42-C57A-7E11-4CC5-106CBE6A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C81D-E02A-6E3F-0E30-29EC1491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B478-B99C-2ED2-F5E5-1CD095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FCA2-C987-00E5-93DE-C110A6CF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66BF-BF66-8E88-11C4-C350AE91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B36E0-A93E-D407-4B6E-944645D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20BB-3F81-1A06-4243-64B6514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D0F6F-A595-23B9-DB1B-9702DE2F8B50}"/>
              </a:ext>
            </a:extLst>
          </p:cNvPr>
          <p:cNvSpPr/>
          <p:nvPr userDrawn="1"/>
        </p:nvSpPr>
        <p:spPr>
          <a:xfrm>
            <a:off x="9067800" y="393700"/>
            <a:ext cx="3124200" cy="6464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F3BC2-954D-E5A1-F96E-C9A809D41AF5}"/>
              </a:ext>
            </a:extLst>
          </p:cNvPr>
          <p:cNvSpPr/>
          <p:nvPr userDrawn="1"/>
        </p:nvSpPr>
        <p:spPr>
          <a:xfrm>
            <a:off x="9067800" y="0"/>
            <a:ext cx="3124200" cy="39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50F74-68E8-5317-B7A7-B557DB80B775}"/>
              </a:ext>
            </a:extLst>
          </p:cNvPr>
          <p:cNvSpPr txBox="1"/>
          <p:nvPr userDrawn="1"/>
        </p:nvSpPr>
        <p:spPr>
          <a:xfrm>
            <a:off x="1012825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설명</a:t>
            </a:r>
          </a:p>
        </p:txBody>
      </p:sp>
    </p:spTree>
    <p:extLst>
      <p:ext uri="{BB962C8B-B14F-4D97-AF65-F5344CB8AC3E}">
        <p14:creationId xmlns:p14="http://schemas.microsoft.com/office/powerpoint/2010/main" val="28333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6B44-1390-0089-E5BC-C835BA78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4939F-A8E9-C294-8407-2D01CE87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E40C-8132-EDA0-2036-2BD7E2D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5106-C0E9-4AB9-6C0A-969888C4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4F18-F338-EF87-1897-635B4B8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D8D2-23A4-182E-A67A-5A7B30D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AEB-F267-B53B-D530-8698AD36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4215-E429-9D45-18A4-79ABD4EE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D68B-819D-1D08-0B14-670FFDC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D9619-4451-6F95-8051-006AFC9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C87F-75C9-BC66-5A37-272AD81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BE57-7760-0D8D-39EC-7927BC67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9E103-75FA-0324-3FA4-4BD140DB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DB8B-A62A-CC41-2360-909DA929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02E1F-5F90-02E1-2EF0-7AE0BF6A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F501-D28E-1CB9-DE5F-405C174B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488D4-C8D0-3A88-AC2F-E89B8B8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9E460-E315-9D51-6837-10AA344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FD588-69EE-37C2-FFC3-67DF383B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180F-458B-6B5D-4E8A-E1A0B15B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B8F30-5A77-B719-9CC0-C126592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F20C-07C7-450B-E179-A8893D0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D217B-36CA-5A75-8C40-7B87652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C38BD-FF40-0215-8D83-C3A7C870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21F2E-0B4C-DCA3-C25E-C13960A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EC6A-D842-29A2-8B24-779F12B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3169-D189-9142-9AB9-3A3C7AF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C849-6A3F-6D7B-8F8E-B632CEF9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7DC16-8542-B0D8-99C1-1D9BAB93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2FEA-8B74-41B6-3D1F-F39D14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B06FF-25AC-194E-0A87-D638E6C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0641D-342A-22C7-A047-D4569FE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2FE6-F2D2-B21C-C8F2-2C96CC4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73AB5-A5C5-8E32-22AF-5092F9D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9F031-B1C7-6C81-198F-AAB1FA2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ED55C-9AB4-AD02-BFFF-527541A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4764A-2376-E485-1376-AD4CDE7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DAE1B-80EC-60DC-5D5C-7F6D0323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5598A-16B7-AAEC-AF95-83B88E5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45614-69E1-7E84-A615-197BBEF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AD8B0-32D6-872B-7781-39D22488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B3C6-5AC5-44D8-8583-5B5B1287E05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A064-1A4D-6677-A1EB-4B5B03DF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1302F-432C-A3BF-6C27-5CC895026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3BDAA-545E-4CFC-25D9-222BFB2F4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B9F00-5839-DFB8-8B5C-DB4156AE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문주 군단</a:t>
            </a:r>
          </a:p>
        </p:txBody>
      </p:sp>
    </p:spTree>
    <p:extLst>
      <p:ext uri="{BB962C8B-B14F-4D97-AF65-F5344CB8AC3E}">
        <p14:creationId xmlns:p14="http://schemas.microsoft.com/office/powerpoint/2010/main" val="1607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F40BB-D345-867B-26C5-FC21D470E23A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1962456" y="240597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6745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경명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19624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2199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경기장명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간단한 경기장 정보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예약하기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방만들기로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/>
              <a:t>경기장 정보 </a:t>
            </a:r>
            <a:r>
              <a:rPr lang="ko-KR" altLang="en-US" sz="1100" dirty="0" err="1"/>
              <a:t>들고감</a:t>
            </a:r>
            <a:r>
              <a:rPr lang="en-US" altLang="ko-KR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7073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12906" y="23525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7DF65-A5A3-C593-A643-05E34471DA05}"/>
              </a:ext>
            </a:extLst>
          </p:cNvPr>
          <p:cNvSpPr/>
          <p:nvPr/>
        </p:nvSpPr>
        <p:spPr>
          <a:xfrm>
            <a:off x="6946900" y="239914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B4A83-86F0-6F4A-3806-33883F1CC234}"/>
              </a:ext>
            </a:extLst>
          </p:cNvPr>
          <p:cNvSpPr txBox="1"/>
          <p:nvPr/>
        </p:nvSpPr>
        <p:spPr>
          <a:xfrm>
            <a:off x="6913564" y="23779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72905-EBC6-4872-EF69-CB60F9A18AD2}"/>
              </a:ext>
            </a:extLst>
          </p:cNvPr>
          <p:cNvSpPr/>
          <p:nvPr/>
        </p:nvSpPr>
        <p:spPr>
          <a:xfrm>
            <a:off x="1962456" y="3275256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D92384-3370-3713-2F64-737BBF3E9641}"/>
              </a:ext>
            </a:extLst>
          </p:cNvPr>
          <p:cNvSpPr/>
          <p:nvPr/>
        </p:nvSpPr>
        <p:spPr>
          <a:xfrm>
            <a:off x="6946900" y="3268434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FD9DB-4883-0BDD-E527-96A8422D553E}"/>
              </a:ext>
            </a:extLst>
          </p:cNvPr>
          <p:cNvSpPr/>
          <p:nvPr/>
        </p:nvSpPr>
        <p:spPr>
          <a:xfrm>
            <a:off x="1979607" y="414454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6804F-3C83-7F7C-AB4F-46F1BBB7C530}"/>
              </a:ext>
            </a:extLst>
          </p:cNvPr>
          <p:cNvSpPr/>
          <p:nvPr/>
        </p:nvSpPr>
        <p:spPr>
          <a:xfrm>
            <a:off x="6964051" y="413771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28209-D0D3-5366-E628-E4C1F14015AA}"/>
              </a:ext>
            </a:extLst>
          </p:cNvPr>
          <p:cNvSpPr/>
          <p:nvPr/>
        </p:nvSpPr>
        <p:spPr>
          <a:xfrm>
            <a:off x="1979607" y="5007004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1CF16-94F5-9C7B-1D5D-683A67A8ABE9}"/>
              </a:ext>
            </a:extLst>
          </p:cNvPr>
          <p:cNvSpPr/>
          <p:nvPr/>
        </p:nvSpPr>
        <p:spPr>
          <a:xfrm>
            <a:off x="6964051" y="5000182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F9AB8C6-6C5A-2B1F-FB31-F3810D0A9F0F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`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결과 입력 페이지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생성팀이 왼쪽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승리팀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승패 표시</a:t>
            </a:r>
            <a:r>
              <a:rPr lang="en-US" altLang="ko-KR" sz="1200" dirty="0"/>
              <a:t>, </a:t>
            </a:r>
            <a:r>
              <a:rPr lang="ko-KR" altLang="en-US" sz="1200" dirty="0"/>
              <a:t>한번 더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표시 사라짐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골수 입력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 시 상대 팀장 입력 </a:t>
            </a:r>
            <a:r>
              <a:rPr lang="ko-KR" altLang="en-US" sz="1200" dirty="0" err="1"/>
              <a:t>정보랑</a:t>
            </a:r>
            <a:r>
              <a:rPr lang="ko-KR" altLang="en-US" sz="1200" dirty="0"/>
              <a:t> 대조하여 </a:t>
            </a:r>
            <a:r>
              <a:rPr lang="ko-KR" altLang="en-US" sz="1200" dirty="0" err="1"/>
              <a:t>맞을시에만</a:t>
            </a:r>
            <a:r>
              <a:rPr lang="ko-KR" altLang="en-US" sz="1200" dirty="0"/>
              <a:t> 경기 완료 되고 부적합할 시 다시 </a:t>
            </a:r>
            <a:r>
              <a:rPr lang="ko-KR" altLang="en-US" sz="1200" dirty="0" err="1"/>
              <a:t>입력해야함</a:t>
            </a:r>
            <a:r>
              <a:rPr lang="en-US" altLang="ko-KR" sz="1200" dirty="0"/>
              <a:t>, </a:t>
            </a:r>
            <a:r>
              <a:rPr lang="ko-KR" altLang="en-US" sz="1200" dirty="0"/>
              <a:t>완료 </a:t>
            </a:r>
            <a:r>
              <a:rPr lang="ko-KR" altLang="en-US" sz="1200" dirty="0" err="1"/>
              <a:t>될때까지</a:t>
            </a:r>
            <a:r>
              <a:rPr lang="ko-KR" altLang="en-US" sz="1200" dirty="0"/>
              <a:t> 완료처리 </a:t>
            </a:r>
            <a:r>
              <a:rPr lang="en-US" altLang="ko-KR" sz="1200" dirty="0"/>
              <a:t>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01B38-26C3-EC90-5B98-88EA552DD420}"/>
              </a:ext>
            </a:extLst>
          </p:cNvPr>
          <p:cNvSpPr/>
          <p:nvPr/>
        </p:nvSpPr>
        <p:spPr>
          <a:xfrm>
            <a:off x="1660937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A967C-C8C4-BB3B-EDB9-F9177C863EA5}"/>
              </a:ext>
            </a:extLst>
          </p:cNvPr>
          <p:cNvSpPr/>
          <p:nvPr/>
        </p:nvSpPr>
        <p:spPr>
          <a:xfrm>
            <a:off x="4593585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975FF1-ED39-3354-25B4-82935DF3763E}"/>
              </a:ext>
            </a:extLst>
          </p:cNvPr>
          <p:cNvSpPr/>
          <p:nvPr/>
        </p:nvSpPr>
        <p:spPr>
          <a:xfrm>
            <a:off x="1642315" y="4016094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D045-AF76-1E9D-9940-9C6CC34E6FFC}"/>
              </a:ext>
            </a:extLst>
          </p:cNvPr>
          <p:cNvSpPr txBox="1"/>
          <p:nvPr/>
        </p:nvSpPr>
        <p:spPr>
          <a:xfrm>
            <a:off x="1421742" y="321055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481F3-25BD-174E-F4AB-53FD515F5DF8}"/>
              </a:ext>
            </a:extLst>
          </p:cNvPr>
          <p:cNvSpPr txBox="1"/>
          <p:nvPr/>
        </p:nvSpPr>
        <p:spPr>
          <a:xfrm>
            <a:off x="2901949" y="500237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2777484" y="-547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7125A-DF7A-EEF6-7703-40449B23456D}"/>
              </a:ext>
            </a:extLst>
          </p:cNvPr>
          <p:cNvSpPr/>
          <p:nvPr/>
        </p:nvSpPr>
        <p:spPr>
          <a:xfrm>
            <a:off x="4572000" y="4019391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EA25A-64D7-84E7-F0FF-BE2BADE95299}"/>
              </a:ext>
            </a:extLst>
          </p:cNvPr>
          <p:cNvSpPr txBox="1"/>
          <p:nvPr/>
        </p:nvSpPr>
        <p:spPr>
          <a:xfrm>
            <a:off x="4257462" y="4006892"/>
            <a:ext cx="25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B79EC-234F-A3FC-CA01-9F2ED0D0507D}"/>
              </a:ext>
            </a:extLst>
          </p:cNvPr>
          <p:cNvSpPr txBox="1"/>
          <p:nvPr/>
        </p:nvSpPr>
        <p:spPr>
          <a:xfrm>
            <a:off x="1392327" y="401609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3E7D0-5334-62A9-BAB8-EFE0E4E5B61A}"/>
              </a:ext>
            </a:extLst>
          </p:cNvPr>
          <p:cNvSpPr/>
          <p:nvPr/>
        </p:nvSpPr>
        <p:spPr>
          <a:xfrm>
            <a:off x="3145785" y="5055879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3749673" y="1741988"/>
            <a:ext cx="15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경기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438540" y="168805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158766" y="206260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팀경기일정 영역 또는 좌측 사이드바 경기 일정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경기 일시</a:t>
            </a:r>
            <a:r>
              <a:rPr lang="en-US" altLang="ko-KR" dirty="0"/>
              <a:t>, </a:t>
            </a:r>
            <a:r>
              <a:rPr lang="ko-KR" altLang="en-US" dirty="0"/>
              <a:t>진행시간</a:t>
            </a:r>
            <a:r>
              <a:rPr lang="en-US" altLang="ko-KR" dirty="0"/>
              <a:t>, </a:t>
            </a:r>
            <a:r>
              <a:rPr lang="ko-KR" altLang="en-US" dirty="0"/>
              <a:t>경기 장소 정보 출력 및 팀 소속회원 참여 버튼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(</a:t>
            </a:r>
            <a:r>
              <a:rPr lang="ko-KR" altLang="en-US" dirty="0"/>
              <a:t>일반회원</a:t>
            </a:r>
            <a:r>
              <a:rPr lang="en-US" altLang="ko-KR" dirty="0"/>
              <a:t>) </a:t>
            </a:r>
            <a:r>
              <a:rPr lang="ko-KR" altLang="en-US" dirty="0"/>
              <a:t>참여버튼 </a:t>
            </a:r>
            <a:r>
              <a:rPr lang="ko-KR" altLang="en-US" dirty="0" err="1"/>
              <a:t>클릭시</a:t>
            </a:r>
            <a:r>
              <a:rPr lang="ko-KR" altLang="en-US" dirty="0"/>
              <a:t>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부팀장</a:t>
            </a:r>
            <a:r>
              <a:rPr lang="en-US" altLang="ko-KR" dirty="0"/>
              <a:t>) </a:t>
            </a:r>
            <a:r>
              <a:rPr lang="ko-KR" altLang="en-US" dirty="0"/>
              <a:t>해당 경기 생성자가 아닐 경우 동일하게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경기 생성자</a:t>
            </a:r>
            <a:r>
              <a:rPr lang="en-US" altLang="ko-KR" dirty="0"/>
              <a:t>) </a:t>
            </a:r>
            <a:r>
              <a:rPr lang="ko-KR" altLang="en-US" dirty="0"/>
              <a:t>참여 버튼 </a:t>
            </a:r>
            <a:r>
              <a:rPr lang="ko-KR" altLang="en-US" dirty="0" err="1"/>
              <a:t>클릭시</a:t>
            </a:r>
            <a:r>
              <a:rPr lang="ko-KR" altLang="en-US" dirty="0"/>
              <a:t> 이미 </a:t>
            </a:r>
            <a:r>
              <a:rPr lang="ko-KR" altLang="en-US" dirty="0" err="1"/>
              <a:t>참여중</a:t>
            </a:r>
            <a:r>
              <a:rPr lang="ko-KR" altLang="en-US" dirty="0"/>
              <a:t> </a:t>
            </a:r>
            <a:r>
              <a:rPr lang="ko-KR" altLang="en-US" dirty="0" err="1"/>
              <a:t>모달창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경기일정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D2D9C7-CD9D-DB78-C096-8A0CFF058419}"/>
              </a:ext>
            </a:extLst>
          </p:cNvPr>
          <p:cNvGraphicFramePr>
            <a:graphicFrameLocks noGrp="1"/>
          </p:cNvGraphicFramePr>
          <p:nvPr/>
        </p:nvGraphicFramePr>
        <p:xfrm>
          <a:off x="2242961" y="2399248"/>
          <a:ext cx="6354939" cy="32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5">
                  <a:extLst>
                    <a:ext uri="{9D8B030D-6E8A-4147-A177-3AD203B41FA5}">
                      <a16:colId xmlns:a16="http://schemas.microsoft.com/office/drawing/2014/main" val="721468274"/>
                    </a:ext>
                  </a:extLst>
                </a:gridCol>
                <a:gridCol w="1362604">
                  <a:extLst>
                    <a:ext uri="{9D8B030D-6E8A-4147-A177-3AD203B41FA5}">
                      <a16:colId xmlns:a16="http://schemas.microsoft.com/office/drawing/2014/main" val="1317409707"/>
                    </a:ext>
                  </a:extLst>
                </a:gridCol>
                <a:gridCol w="2621638">
                  <a:extLst>
                    <a:ext uri="{9D8B030D-6E8A-4147-A177-3AD203B41FA5}">
                      <a16:colId xmlns:a16="http://schemas.microsoft.com/office/drawing/2014/main" val="1764476325"/>
                    </a:ext>
                  </a:extLst>
                </a:gridCol>
                <a:gridCol w="781962">
                  <a:extLst>
                    <a:ext uri="{9D8B030D-6E8A-4147-A177-3AD203B41FA5}">
                      <a16:colId xmlns:a16="http://schemas.microsoft.com/office/drawing/2014/main" val="81382553"/>
                    </a:ext>
                  </a:extLst>
                </a:gridCol>
              </a:tblGrid>
              <a:tr h="617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4899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2024.06.01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천안 축구 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10461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2024.07.02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아산 축구 센터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84836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15823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875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A8F9E-9024-F0AF-499B-A41B13E7FA80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9969-9463-6CF6-2143-56C99EE135B7}"/>
              </a:ext>
            </a:extLst>
          </p:cNvPr>
          <p:cNvSpPr txBox="1"/>
          <p:nvPr/>
        </p:nvSpPr>
        <p:spPr>
          <a:xfrm>
            <a:off x="7862146" y="3136091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8F008-D1A5-A0B3-ED61-563E79ED29C6}"/>
              </a:ext>
            </a:extLst>
          </p:cNvPr>
          <p:cNvSpPr txBox="1"/>
          <p:nvPr/>
        </p:nvSpPr>
        <p:spPr>
          <a:xfrm>
            <a:off x="7900988" y="3861023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72A70-89AA-642D-B116-E7BC296EC1C9}"/>
              </a:ext>
            </a:extLst>
          </p:cNvPr>
          <p:cNvSpPr txBox="1"/>
          <p:nvPr/>
        </p:nvSpPr>
        <p:spPr>
          <a:xfrm>
            <a:off x="7706579" y="289331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9AE9D1-6184-99D0-A7F7-FA5DA0FEBF8A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23F58-2842-1BC8-0D4B-7E960AAB89B4}"/>
              </a:ext>
            </a:extLst>
          </p:cNvPr>
          <p:cNvSpPr txBox="1"/>
          <p:nvPr/>
        </p:nvSpPr>
        <p:spPr>
          <a:xfrm>
            <a:off x="2083426" y="204364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274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383193" y="17467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전적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4072060" y="170563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전적 영역 또는 좌측 사이드바 전적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해당 팀 전체 전적 표시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</a:t>
            </a:r>
            <a:r>
              <a:rPr lang="en-US" altLang="ko-KR" sz="1400" dirty="0"/>
              <a:t>0</a:t>
            </a:r>
            <a:r>
              <a:rPr lang="ko-KR" altLang="en-US" sz="1400" dirty="0"/>
              <a:t>전 </a:t>
            </a:r>
            <a:r>
              <a:rPr lang="en-US" altLang="ko-KR" sz="1400" dirty="0"/>
              <a:t>0</a:t>
            </a:r>
            <a:r>
              <a:rPr lang="ko-KR" altLang="en-US" sz="1400" dirty="0"/>
              <a:t>승 </a:t>
            </a:r>
            <a:r>
              <a:rPr lang="en-US" altLang="ko-KR" sz="1400" dirty="0"/>
              <a:t>0</a:t>
            </a:r>
            <a:r>
              <a:rPr lang="ko-KR" altLang="en-US" sz="1400" dirty="0"/>
              <a:t>패</a:t>
            </a:r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하위 영역 빈 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승패 필터링 기능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드롭다운으로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전적 리스트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우리팀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 : 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</a:t>
            </a:r>
            <a:r>
              <a:rPr lang="ko-KR" altLang="en-US" sz="1400" dirty="0"/>
              <a:t>상대팀 형식</a:t>
            </a:r>
            <a:r>
              <a:rPr lang="en-US" altLang="ko-KR" sz="1400" dirty="0"/>
              <a:t>, </a:t>
            </a:r>
            <a:r>
              <a:rPr lang="ko-KR" altLang="en-US" sz="1400" dirty="0"/>
              <a:t>경기 일시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, </a:t>
            </a:r>
            <a:r>
              <a:rPr lang="ko-KR" altLang="en-US" sz="1400" dirty="0"/>
              <a:t>승패여부로 표현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전적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6A48DE-3DFF-8C8E-3F29-B60F63036BA4}"/>
              </a:ext>
            </a:extLst>
          </p:cNvPr>
          <p:cNvGrpSpPr/>
          <p:nvPr/>
        </p:nvGrpSpPr>
        <p:grpSpPr>
          <a:xfrm>
            <a:off x="2400300" y="1964082"/>
            <a:ext cx="6273855" cy="4229206"/>
            <a:chOff x="532614" y="1964082"/>
            <a:chExt cx="8141541" cy="422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C3BEE0-41AD-4F62-FDA4-6AF958BD53E7}"/>
                </a:ext>
              </a:extLst>
            </p:cNvPr>
            <p:cNvSpPr/>
            <p:nvPr/>
          </p:nvSpPr>
          <p:spPr>
            <a:xfrm>
              <a:off x="533400" y="3249042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9373A5-7E8D-5902-B44B-D831DC37CC9A}"/>
                </a:ext>
              </a:extLst>
            </p:cNvPr>
            <p:cNvSpPr txBox="1"/>
            <p:nvPr/>
          </p:nvSpPr>
          <p:spPr>
            <a:xfrm>
              <a:off x="610774" y="3468317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1E8D7F-1812-C683-1F72-C17DB4E6B42B}"/>
                </a:ext>
              </a:extLst>
            </p:cNvPr>
            <p:cNvSpPr txBox="1"/>
            <p:nvPr/>
          </p:nvSpPr>
          <p:spPr>
            <a:xfrm>
              <a:off x="5236269" y="3456904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FC31B-C666-D482-417A-296FEEBBF745}"/>
                </a:ext>
              </a:extLst>
            </p:cNvPr>
            <p:cNvSpPr txBox="1"/>
            <p:nvPr/>
          </p:nvSpPr>
          <p:spPr>
            <a:xfrm>
              <a:off x="7668148" y="3468317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1F9E0C-17D6-2F4F-78B9-BAAE41F95875}"/>
                </a:ext>
              </a:extLst>
            </p:cNvPr>
            <p:cNvSpPr/>
            <p:nvPr/>
          </p:nvSpPr>
          <p:spPr>
            <a:xfrm>
              <a:off x="2593277" y="2089455"/>
              <a:ext cx="3891684" cy="52797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534BD-FA10-0E1F-8D85-90A156E603F4}"/>
                </a:ext>
              </a:extLst>
            </p:cNvPr>
            <p:cNvSpPr/>
            <p:nvPr/>
          </p:nvSpPr>
          <p:spPr>
            <a:xfrm>
              <a:off x="6862031" y="2772638"/>
              <a:ext cx="1685026" cy="36933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2610E8-F459-3D40-E207-ED3236163746}"/>
                </a:ext>
              </a:extLst>
            </p:cNvPr>
            <p:cNvSpPr txBox="1"/>
            <p:nvPr/>
          </p:nvSpPr>
          <p:spPr>
            <a:xfrm>
              <a:off x="6913688" y="2772638"/>
              <a:ext cx="176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승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패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전체 선택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2E5976-8BCC-47C2-4D8A-B8EE3AC4DF74}"/>
                </a:ext>
              </a:extLst>
            </p:cNvPr>
            <p:cNvSpPr txBox="1"/>
            <p:nvPr/>
          </p:nvSpPr>
          <p:spPr>
            <a:xfrm>
              <a:off x="2702047" y="2123524"/>
              <a:ext cx="398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전체 전적 </a:t>
              </a:r>
              <a:r>
                <a:rPr lang="en-US" altLang="ko-KR" dirty="0"/>
                <a:t>(</a:t>
              </a:r>
              <a:r>
                <a:rPr lang="ko-KR" altLang="en-US" dirty="0" err="1"/>
                <a:t>몇전</a:t>
              </a:r>
              <a:r>
                <a:rPr lang="ko-KR" altLang="en-US" dirty="0"/>
                <a:t> </a:t>
              </a:r>
              <a:r>
                <a:rPr lang="ko-KR" altLang="en-US" dirty="0" err="1"/>
                <a:t>몇승</a:t>
              </a:r>
              <a:r>
                <a:rPr lang="ko-KR" altLang="en-US" dirty="0"/>
                <a:t> </a:t>
              </a:r>
              <a:r>
                <a:rPr lang="ko-KR" altLang="en-US" dirty="0" err="1"/>
                <a:t>몇패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AA5BF4-A6A1-3F5A-C3E3-0BAD813154D7}"/>
                </a:ext>
              </a:extLst>
            </p:cNvPr>
            <p:cNvSpPr/>
            <p:nvPr/>
          </p:nvSpPr>
          <p:spPr>
            <a:xfrm>
              <a:off x="533400" y="4287095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4865F3-A91F-73CC-B2D7-15B834BB88C9}"/>
                </a:ext>
              </a:extLst>
            </p:cNvPr>
            <p:cNvSpPr txBox="1"/>
            <p:nvPr/>
          </p:nvSpPr>
          <p:spPr>
            <a:xfrm>
              <a:off x="610774" y="4506370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BD720B-B516-7226-F44C-22EE7335C005}"/>
                </a:ext>
              </a:extLst>
            </p:cNvPr>
            <p:cNvSpPr txBox="1"/>
            <p:nvPr/>
          </p:nvSpPr>
          <p:spPr>
            <a:xfrm>
              <a:off x="5250698" y="4524575"/>
              <a:ext cx="1999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A6E7A0-DDE6-CC9A-A2D2-3F5E6406DD56}"/>
                </a:ext>
              </a:extLst>
            </p:cNvPr>
            <p:cNvSpPr txBox="1"/>
            <p:nvPr/>
          </p:nvSpPr>
          <p:spPr>
            <a:xfrm>
              <a:off x="7668148" y="4506370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5C2CB39-8899-0126-FEB4-C348B3BFD3BB}"/>
                </a:ext>
              </a:extLst>
            </p:cNvPr>
            <p:cNvSpPr/>
            <p:nvPr/>
          </p:nvSpPr>
          <p:spPr>
            <a:xfrm>
              <a:off x="532614" y="5326170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374BFF-739B-D328-5394-A16D20671640}"/>
                </a:ext>
              </a:extLst>
            </p:cNvPr>
            <p:cNvSpPr txBox="1"/>
            <p:nvPr/>
          </p:nvSpPr>
          <p:spPr>
            <a:xfrm>
              <a:off x="609988" y="5545445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724EF2-614A-3B85-BD82-FD772275835D}"/>
                </a:ext>
              </a:extLst>
            </p:cNvPr>
            <p:cNvSpPr txBox="1"/>
            <p:nvPr/>
          </p:nvSpPr>
          <p:spPr>
            <a:xfrm>
              <a:off x="5235483" y="5534032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B1460C-0722-5935-8A24-3992F20EEEEB}"/>
                </a:ext>
              </a:extLst>
            </p:cNvPr>
            <p:cNvSpPr txBox="1"/>
            <p:nvPr/>
          </p:nvSpPr>
          <p:spPr>
            <a:xfrm>
              <a:off x="7667362" y="5545445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A38FBD-21D5-F227-834E-F176ECE231F1}"/>
                </a:ext>
              </a:extLst>
            </p:cNvPr>
            <p:cNvSpPr txBox="1"/>
            <p:nvPr/>
          </p:nvSpPr>
          <p:spPr>
            <a:xfrm>
              <a:off x="2207480" y="1964082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8AEC78-81E2-994F-DC7D-7C40BE8A16D4}"/>
                </a:ext>
              </a:extLst>
            </p:cNvPr>
            <p:cNvSpPr txBox="1"/>
            <p:nvPr/>
          </p:nvSpPr>
          <p:spPr>
            <a:xfrm>
              <a:off x="6505665" y="2436089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D5D55D-9FBB-1F9D-FBB5-25147031C254}"/>
              </a:ext>
            </a:extLst>
          </p:cNvPr>
          <p:cNvSpPr txBox="1"/>
          <p:nvPr/>
        </p:nvSpPr>
        <p:spPr>
          <a:xfrm>
            <a:off x="184935" y="287971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15E67-4724-0763-778D-59A1FFD180D1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3920DA-5D15-4ABD-9127-0AFF7C617F06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E6881-A054-B79E-698C-859F1C075CB5}"/>
              </a:ext>
            </a:extLst>
          </p:cNvPr>
          <p:cNvSpPr/>
          <p:nvPr/>
        </p:nvSpPr>
        <p:spPr>
          <a:xfrm>
            <a:off x="1543050" y="1466850"/>
            <a:ext cx="5734052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62F6DB-8794-BE82-8343-46A01E128BF0}"/>
              </a:ext>
            </a:extLst>
          </p:cNvPr>
          <p:cNvSpPr/>
          <p:nvPr/>
        </p:nvSpPr>
        <p:spPr>
          <a:xfrm>
            <a:off x="1559080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AC5AFC-4680-36C8-A54D-634D9FD82EBC}"/>
              </a:ext>
            </a:extLst>
          </p:cNvPr>
          <p:cNvSpPr/>
          <p:nvPr/>
        </p:nvSpPr>
        <p:spPr>
          <a:xfrm>
            <a:off x="4723521" y="2092032"/>
            <a:ext cx="1423261" cy="251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현재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참여 필요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AC3867-542D-32A9-E9DC-FCABEEE29CA6}"/>
              </a:ext>
            </a:extLst>
          </p:cNvPr>
          <p:cNvSpPr/>
          <p:nvPr/>
        </p:nvSpPr>
        <p:spPr>
          <a:xfrm>
            <a:off x="7515765" y="6139398"/>
            <a:ext cx="87407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E3D275-F09D-A2E8-5BE3-2C707B97B42C}"/>
              </a:ext>
            </a:extLst>
          </p:cNvPr>
          <p:cNvSpPr/>
          <p:nvPr/>
        </p:nvSpPr>
        <p:spPr>
          <a:xfrm>
            <a:off x="1592590" y="4826725"/>
            <a:ext cx="5608338" cy="787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공지 문주영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 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공지 상단 고정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홍성연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완벽한 날씨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일반 메시지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시간순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문은진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머릿속에서 떠나질 안아요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2C3BEC-ADCB-447E-8449-828E51F8F233}"/>
              </a:ext>
            </a:extLst>
          </p:cNvPr>
          <p:cNvSpPr/>
          <p:nvPr/>
        </p:nvSpPr>
        <p:spPr>
          <a:xfrm>
            <a:off x="6534690" y="6139398"/>
            <a:ext cx="981075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방 관리자 편집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방 생성자만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E24A7A-FF70-8A4C-AE17-ECC1C7F2E6D1}"/>
              </a:ext>
            </a:extLst>
          </p:cNvPr>
          <p:cNvSpPr/>
          <p:nvPr/>
        </p:nvSpPr>
        <p:spPr>
          <a:xfrm>
            <a:off x="6183340" y="2089909"/>
            <a:ext cx="1017588" cy="262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방 개설일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2024-5-29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FB7DD9-0BE2-97BC-E14E-2D88FBC4626E}"/>
              </a:ext>
            </a:extLst>
          </p:cNvPr>
          <p:cNvSpPr txBox="1"/>
          <p:nvPr/>
        </p:nvSpPr>
        <p:spPr>
          <a:xfrm>
            <a:off x="7486624" y="2409196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74EE11-2347-5991-0311-984FAB787EA5}"/>
              </a:ext>
            </a:extLst>
          </p:cNvPr>
          <p:cNvSpPr txBox="1"/>
          <p:nvPr/>
        </p:nvSpPr>
        <p:spPr>
          <a:xfrm>
            <a:off x="9180532" y="431800"/>
            <a:ext cx="25463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지역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방 제목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해시 태그 표시</a:t>
            </a:r>
            <a:r>
              <a:rPr lang="en-US" altLang="ko-KR" sz="900" dirty="0"/>
              <a:t>(</a:t>
            </a:r>
            <a:r>
              <a:rPr lang="ko-KR" altLang="en-US" sz="900" dirty="0"/>
              <a:t>검색 및 간단한 소개 표현 역할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전체 참여 인원 및 참여 필요 인원</a:t>
            </a:r>
            <a:r>
              <a:rPr lang="en-US" altLang="ko-KR" sz="900" dirty="0"/>
              <a:t>(</a:t>
            </a:r>
            <a:r>
              <a:rPr lang="ko-KR" altLang="en-US" sz="900" dirty="0"/>
              <a:t>경기 확정 시 필요 인원</a:t>
            </a:r>
            <a:r>
              <a:rPr lang="en-US" altLang="ko-KR" sz="900" dirty="0"/>
              <a:t>,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상대팀 반반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개설일 표시</a:t>
            </a:r>
            <a:r>
              <a:rPr lang="en-US" altLang="ko-KR" sz="900" dirty="0"/>
              <a:t>(</a:t>
            </a:r>
            <a:r>
              <a:rPr lang="ko-KR" altLang="en-US" sz="900" dirty="0"/>
              <a:t>얼마나 최신으로 만들어 졌는지 확인용</a:t>
            </a:r>
            <a:r>
              <a:rPr lang="en-US" altLang="ko-KR" sz="900" dirty="0"/>
              <a:t>)	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우리팀</a:t>
            </a:r>
            <a:r>
              <a:rPr lang="ko-KR" altLang="en-US" sz="900" dirty="0"/>
              <a:t> 및 상대 팀 정보 및 참여 명단 표시</a:t>
            </a:r>
            <a:r>
              <a:rPr lang="en-US" altLang="ko-KR" sz="900" dirty="0"/>
              <a:t>/</a:t>
            </a:r>
            <a:r>
              <a:rPr lang="ko-KR" altLang="en-US" sz="900" dirty="0"/>
              <a:t>방이 생성되면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페이지에 경기 일정에 </a:t>
            </a:r>
            <a:r>
              <a:rPr lang="ko-KR" altLang="en-US" sz="900" dirty="0" err="1"/>
              <a:t>리스트업됨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상대팀 관리자가 경기방에 들어와 경기 참여하면 상대팀 란에 나타나고 경기 생성 팀장이 확인 후 요청 수락 거절</a:t>
            </a:r>
            <a:r>
              <a:rPr lang="en-US" altLang="ko-KR" sz="900" dirty="0"/>
              <a:t>(</a:t>
            </a:r>
            <a:r>
              <a:rPr lang="ko-KR" altLang="en-US" sz="900" dirty="0"/>
              <a:t>거절하면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 , </a:t>
            </a:r>
            <a:r>
              <a:rPr lang="ko-KR" altLang="en-US" sz="900" dirty="0"/>
              <a:t>상대 팀원 들 입장은 상대 팀장이 추방 가능</a:t>
            </a:r>
            <a:r>
              <a:rPr lang="en-US" altLang="ko-KR" sz="900" dirty="0"/>
              <a:t>) 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공지 사항 및 코멘트 정보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또는 입력 또는 공지 사항 입력</a:t>
            </a:r>
            <a:r>
              <a:rPr lang="en-US" altLang="ko-KR" sz="900" dirty="0"/>
              <a:t>( </a:t>
            </a:r>
            <a:r>
              <a:rPr lang="ko-KR" altLang="en-US" sz="900" dirty="0"/>
              <a:t>공지 사항은 방생성자 입력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방 관리자는 편집버튼 보이고 편집 누르면 편집 화면으로 이동 </a:t>
            </a:r>
            <a:r>
              <a:rPr lang="en-US" altLang="ko-KR" sz="1000" dirty="0"/>
              <a:t>/ </a:t>
            </a:r>
            <a:r>
              <a:rPr lang="ko-KR" altLang="en-US" sz="1000" dirty="0"/>
              <a:t>경기 참여 나가기 버튼</a:t>
            </a:r>
            <a:r>
              <a:rPr lang="en-US" altLang="ko-KR" sz="1000" dirty="0"/>
              <a:t>(</a:t>
            </a:r>
            <a:r>
              <a:rPr lang="ko-KR" altLang="en-US" sz="1000" dirty="0"/>
              <a:t>경기 참여 누르면 </a:t>
            </a:r>
            <a:r>
              <a:rPr lang="ko-KR" altLang="en-US" sz="1000" dirty="0" err="1"/>
              <a:t>참여됨</a:t>
            </a:r>
            <a:r>
              <a:rPr lang="en-US" altLang="ko-KR" sz="1000" dirty="0"/>
              <a:t>(</a:t>
            </a:r>
            <a:r>
              <a:rPr lang="ko-KR" altLang="en-US" sz="1000" dirty="0"/>
              <a:t>최초 상대팀 장이 참여 누르면 생성 팀장이 승인</a:t>
            </a:r>
            <a:r>
              <a:rPr lang="en-US" altLang="ko-KR" sz="1000" dirty="0"/>
              <a:t>/</a:t>
            </a:r>
            <a:r>
              <a:rPr lang="ko-KR" altLang="en-US" sz="1000" dirty="0"/>
              <a:t>거절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상대 팀원들 입장 가능</a:t>
            </a:r>
            <a:r>
              <a:rPr lang="en-US" altLang="ko-KR" sz="10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290C8F-98A1-44B2-A266-1E2D07023492}"/>
              </a:ext>
            </a:extLst>
          </p:cNvPr>
          <p:cNvSpPr txBox="1"/>
          <p:nvPr/>
        </p:nvSpPr>
        <p:spPr>
          <a:xfrm>
            <a:off x="2032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경기 정보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5DE24A-2CA5-570E-9A9C-82885DB1F1B5}"/>
              </a:ext>
            </a:extLst>
          </p:cNvPr>
          <p:cNvSpPr/>
          <p:nvPr/>
        </p:nvSpPr>
        <p:spPr>
          <a:xfrm>
            <a:off x="1559080" y="2426778"/>
            <a:ext cx="2811288" cy="386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C6571-BDC7-426D-0035-EA77659FE5FB}"/>
              </a:ext>
            </a:extLst>
          </p:cNvPr>
          <p:cNvSpPr/>
          <p:nvPr/>
        </p:nvSpPr>
        <p:spPr>
          <a:xfrm>
            <a:off x="1559080" y="2899360"/>
            <a:ext cx="2834619" cy="1466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문주영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 err="1">
                <a:solidFill>
                  <a:sysClr val="windowText" lastClr="000000"/>
                </a:solidFill>
              </a:rPr>
              <a:t>홍성연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최연희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허진욱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7FEA8-3404-D519-91FF-7EBCA7BB92DB}"/>
              </a:ext>
            </a:extLst>
          </p:cNvPr>
          <p:cNvSpPr/>
          <p:nvPr/>
        </p:nvSpPr>
        <p:spPr>
          <a:xfrm>
            <a:off x="4510402" y="2415346"/>
            <a:ext cx="2112515" cy="3980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4CAB09-7FA1-2B7B-57BC-3EC9D22AB768}"/>
              </a:ext>
            </a:extLst>
          </p:cNvPr>
          <p:cNvSpPr/>
          <p:nvPr/>
        </p:nvSpPr>
        <p:spPr>
          <a:xfrm>
            <a:off x="4510402" y="2919635"/>
            <a:ext cx="2794002" cy="1443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정종현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박종현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진엽   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문은진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추방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A5210-FC1B-8DDD-DADC-3C4093579084}"/>
              </a:ext>
            </a:extLst>
          </p:cNvPr>
          <p:cNvSpPr/>
          <p:nvPr/>
        </p:nvSpPr>
        <p:spPr>
          <a:xfrm>
            <a:off x="1558689" y="4434178"/>
            <a:ext cx="2811679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경기 일시 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2024-7-23 13 : 00 (2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시간 소요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714841-8896-3002-B339-3852CB663D8D}"/>
              </a:ext>
            </a:extLst>
          </p:cNvPr>
          <p:cNvSpPr/>
          <p:nvPr/>
        </p:nvSpPr>
        <p:spPr>
          <a:xfrm>
            <a:off x="4510402" y="4434178"/>
            <a:ext cx="2690526" cy="2807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두정로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DF3C0-0844-8C7B-973C-CC04DCEA840B}"/>
              </a:ext>
            </a:extLst>
          </p:cNvPr>
          <p:cNvSpPr/>
          <p:nvPr/>
        </p:nvSpPr>
        <p:spPr>
          <a:xfrm>
            <a:off x="1592590" y="5661383"/>
            <a:ext cx="4986576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유우머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하나 해보겠습니다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16599C-17F8-0DEF-AD71-0ED76D2D0049}"/>
              </a:ext>
            </a:extLst>
          </p:cNvPr>
          <p:cNvSpPr/>
          <p:nvPr/>
        </p:nvSpPr>
        <p:spPr>
          <a:xfrm>
            <a:off x="6618456" y="5661383"/>
            <a:ext cx="582471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CA18F-339B-0789-C551-A63C870EBB62}"/>
              </a:ext>
            </a:extLst>
          </p:cNvPr>
          <p:cNvSpPr/>
          <p:nvPr/>
        </p:nvSpPr>
        <p:spPr>
          <a:xfrm>
            <a:off x="214343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A584B-C0E0-54A6-B9DA-203FD5190543}"/>
              </a:ext>
            </a:extLst>
          </p:cNvPr>
          <p:cNvSpPr/>
          <p:nvPr/>
        </p:nvSpPr>
        <p:spPr>
          <a:xfrm>
            <a:off x="274064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AB646-23C5-8119-E524-118433A4290A}"/>
              </a:ext>
            </a:extLst>
          </p:cNvPr>
          <p:cNvSpPr/>
          <p:nvPr/>
        </p:nvSpPr>
        <p:spPr>
          <a:xfrm>
            <a:off x="1543050" y="1466850"/>
            <a:ext cx="1060450" cy="607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5FAB2-A758-D2B5-4C40-ECBBD83EE037}"/>
              </a:ext>
            </a:extLst>
          </p:cNvPr>
          <p:cNvSpPr/>
          <p:nvPr/>
        </p:nvSpPr>
        <p:spPr>
          <a:xfrm>
            <a:off x="6633834" y="2420308"/>
            <a:ext cx="670570" cy="39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요청함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수락하면사라짐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91872-F808-4EDA-0C25-BCC5C457659F}"/>
              </a:ext>
            </a:extLst>
          </p:cNvPr>
          <p:cNvSpPr txBox="1"/>
          <p:nvPr/>
        </p:nvSpPr>
        <p:spPr>
          <a:xfrm>
            <a:off x="1321580" y="14280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DE330-48F5-C698-F8B2-3414BD65F466}"/>
              </a:ext>
            </a:extLst>
          </p:cNvPr>
          <p:cNvSpPr txBox="1"/>
          <p:nvPr/>
        </p:nvSpPr>
        <p:spPr>
          <a:xfrm>
            <a:off x="2569194" y="144310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C7231-EC2C-CA2D-58A9-8013CFC9B8C3}"/>
              </a:ext>
            </a:extLst>
          </p:cNvPr>
          <p:cNvSpPr txBox="1"/>
          <p:nvPr/>
        </p:nvSpPr>
        <p:spPr>
          <a:xfrm>
            <a:off x="1315234" y="202231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BA489-F61A-5028-606F-CC4D92223DD9}"/>
              </a:ext>
            </a:extLst>
          </p:cNvPr>
          <p:cNvSpPr txBox="1"/>
          <p:nvPr/>
        </p:nvSpPr>
        <p:spPr>
          <a:xfrm>
            <a:off x="4482992" y="2041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6D801-D875-D331-6A53-B134D1CB42DA}"/>
              </a:ext>
            </a:extLst>
          </p:cNvPr>
          <p:cNvSpPr txBox="1"/>
          <p:nvPr/>
        </p:nvSpPr>
        <p:spPr>
          <a:xfrm>
            <a:off x="6096000" y="20809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A7319-F7DC-0CDB-755B-F2E107DFA355}"/>
              </a:ext>
            </a:extLst>
          </p:cNvPr>
          <p:cNvSpPr txBox="1"/>
          <p:nvPr/>
        </p:nvSpPr>
        <p:spPr>
          <a:xfrm>
            <a:off x="1275084" y="23886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0FFF5C-79D7-B49E-6912-423D6B2FD674}"/>
              </a:ext>
            </a:extLst>
          </p:cNvPr>
          <p:cNvSpPr/>
          <p:nvPr/>
        </p:nvSpPr>
        <p:spPr>
          <a:xfrm>
            <a:off x="1525909" y="2385883"/>
            <a:ext cx="5778495" cy="198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B3FBA-2FE7-5A5A-6716-796FC68E4D9D}"/>
              </a:ext>
            </a:extLst>
          </p:cNvPr>
          <p:cNvSpPr txBox="1"/>
          <p:nvPr/>
        </p:nvSpPr>
        <p:spPr>
          <a:xfrm>
            <a:off x="1328246" y="438438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4BAA0-92D1-1A9E-5A57-B604B61BB773}"/>
              </a:ext>
            </a:extLst>
          </p:cNvPr>
          <p:cNvSpPr txBox="1"/>
          <p:nvPr/>
        </p:nvSpPr>
        <p:spPr>
          <a:xfrm>
            <a:off x="1354458" y="479037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398F3-0138-D2FB-2BE9-C9510B564816}"/>
              </a:ext>
            </a:extLst>
          </p:cNvPr>
          <p:cNvSpPr txBox="1"/>
          <p:nvPr/>
        </p:nvSpPr>
        <p:spPr>
          <a:xfrm>
            <a:off x="1381849" y="559167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C356F-F16C-CA2B-37BD-7DBED7E8F55A}"/>
              </a:ext>
            </a:extLst>
          </p:cNvPr>
          <p:cNvSpPr txBox="1"/>
          <p:nvPr/>
        </p:nvSpPr>
        <p:spPr>
          <a:xfrm>
            <a:off x="6272764" y="608847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7971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C69AB-7A85-FFB5-D3E6-CC4F417D165F}"/>
              </a:ext>
            </a:extLst>
          </p:cNvPr>
          <p:cNvSpPr/>
          <p:nvPr/>
        </p:nvSpPr>
        <p:spPr>
          <a:xfrm>
            <a:off x="2824276" y="1861971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렝겜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6F0D7-74AE-0B7C-2CAD-3722F3A45A9F}"/>
              </a:ext>
            </a:extLst>
          </p:cNvPr>
          <p:cNvSpPr/>
          <p:nvPr/>
        </p:nvSpPr>
        <p:spPr>
          <a:xfrm>
            <a:off x="2851151" y="3127447"/>
            <a:ext cx="1584708" cy="198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2024-7-23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13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B8709-2DEE-1609-F322-CAA5177D4FB3}"/>
              </a:ext>
            </a:extLst>
          </p:cNvPr>
          <p:cNvSpPr/>
          <p:nvPr/>
        </p:nvSpPr>
        <p:spPr>
          <a:xfrm>
            <a:off x="4511292" y="3110723"/>
            <a:ext cx="1584708" cy="2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두정동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ECEAAB-4A49-249D-9E67-4DDB68B0AFDE}"/>
              </a:ext>
            </a:extLst>
          </p:cNvPr>
          <p:cNvSpPr/>
          <p:nvPr/>
        </p:nvSpPr>
        <p:spPr>
          <a:xfrm>
            <a:off x="2851150" y="2692255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예약하기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7B045-8733-BF00-43F7-89C68A828B3E}"/>
              </a:ext>
            </a:extLst>
          </p:cNvPr>
          <p:cNvSpPr/>
          <p:nvPr/>
        </p:nvSpPr>
        <p:spPr>
          <a:xfrm>
            <a:off x="2851149" y="2256487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D054E5-9D95-1882-494D-3CA608765D54}"/>
              </a:ext>
            </a:extLst>
          </p:cNvPr>
          <p:cNvSpPr/>
          <p:nvPr/>
        </p:nvSpPr>
        <p:spPr>
          <a:xfrm>
            <a:off x="2859584" y="4229164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87A59-28C9-59F4-9CAA-D730F2436E3A}"/>
              </a:ext>
            </a:extLst>
          </p:cNvPr>
          <p:cNvSpPr/>
          <p:nvPr/>
        </p:nvSpPr>
        <p:spPr>
          <a:xfrm>
            <a:off x="2824273" y="5054805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위치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지도 </a:t>
            </a:r>
            <a:r>
              <a:rPr lang="en-US" altLang="ko-KR" sz="100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활용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6B4396-2B83-5167-2CEC-962C35E45002}"/>
              </a:ext>
            </a:extLst>
          </p:cNvPr>
          <p:cNvSpPr/>
          <p:nvPr/>
        </p:nvSpPr>
        <p:spPr>
          <a:xfrm>
            <a:off x="2851148" y="3771789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F92E2-7E53-653E-B785-AFCCDA00430F}"/>
              </a:ext>
            </a:extLst>
          </p:cNvPr>
          <p:cNvSpPr txBox="1"/>
          <p:nvPr/>
        </p:nvSpPr>
        <p:spPr>
          <a:xfrm>
            <a:off x="9067800" y="393700"/>
            <a:ext cx="28638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r>
              <a:rPr lang="en-US" altLang="ko-KR" sz="1200" dirty="0"/>
              <a:t> #</a:t>
            </a:r>
            <a:r>
              <a:rPr lang="ko-KR" altLang="en-US" sz="1200" dirty="0"/>
              <a:t>으로 구분 필요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예약하기 버튼 누르면 결제 페이지로 이동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경기장 예약 페이지로 이동 후 해당 페이지에서 선택한 경기장명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기존 버튼 내용은 사라짐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 선택 완료 후 다시 들어가면 기존 정보 있음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placeholder</a:t>
            </a:r>
            <a:r>
              <a:rPr lang="ko-KR" altLang="en-US" sz="1200" dirty="0"/>
              <a:t>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 경기 위치 지도 표시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활용 </a:t>
            </a:r>
            <a:r>
              <a:rPr lang="en-US" altLang="ko-KR" sz="1200" dirty="0"/>
              <a:t>3</a:t>
            </a:r>
            <a:r>
              <a:rPr lang="ko-KR" altLang="en-US" sz="1200" dirty="0"/>
              <a:t>차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결제 금액 안내 표시 예약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마다 해당 항목 나타나고 </a:t>
            </a:r>
            <a:r>
              <a:rPr lang="ko-KR" altLang="en-US" sz="1200" dirty="0" err="1"/>
              <a:t>총함</a:t>
            </a:r>
            <a:r>
              <a:rPr lang="en-US" altLang="ko-KR" sz="1200" dirty="0"/>
              <a:t>/</a:t>
            </a:r>
            <a:r>
              <a:rPr lang="ko-KR" altLang="en-US" sz="1200" dirty="0"/>
              <a:t>결제 금액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저장 편집 버튼</a:t>
            </a:r>
            <a:r>
              <a:rPr lang="en-US" altLang="ko-KR" sz="1200" dirty="0"/>
              <a:t> </a:t>
            </a:r>
            <a:r>
              <a:rPr lang="ko-KR" altLang="en-US" sz="1200" dirty="0"/>
              <a:t>경기 정보 창에서 편집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이동되고 기존 정보 입력된 상태로 나타남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경기 개설할 팀 선택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FBE3AA-6CC1-BD28-6F27-0C89DFA01849}"/>
              </a:ext>
            </a:extLst>
          </p:cNvPr>
          <p:cNvSpPr/>
          <p:nvPr/>
        </p:nvSpPr>
        <p:spPr>
          <a:xfrm>
            <a:off x="8112124" y="5994472"/>
            <a:ext cx="825501" cy="355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예약하기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03BC3-5504-2629-3120-C726C9FA9A88}"/>
              </a:ext>
            </a:extLst>
          </p:cNvPr>
          <p:cNvSpPr/>
          <p:nvPr/>
        </p:nvSpPr>
        <p:spPr>
          <a:xfrm>
            <a:off x="7080249" y="5994400"/>
            <a:ext cx="82550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편집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64081A-AA37-62C0-6409-D80FE057A034}"/>
              </a:ext>
            </a:extLst>
          </p:cNvPr>
          <p:cNvSpPr/>
          <p:nvPr/>
        </p:nvSpPr>
        <p:spPr>
          <a:xfrm>
            <a:off x="2839845" y="3401941"/>
            <a:ext cx="3091053" cy="290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시간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F251-1C1E-BCE3-E946-E8BFFCD37DC9}"/>
              </a:ext>
            </a:extLst>
          </p:cNvPr>
          <p:cNvSpPr txBox="1"/>
          <p:nvPr/>
        </p:nvSpPr>
        <p:spPr>
          <a:xfrm>
            <a:off x="2550908" y="182014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6B946-0A79-4A9D-779F-F309E4B25177}"/>
              </a:ext>
            </a:extLst>
          </p:cNvPr>
          <p:cNvSpPr txBox="1"/>
          <p:nvPr/>
        </p:nvSpPr>
        <p:spPr>
          <a:xfrm>
            <a:off x="2543558" y="22516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2DF81-0284-FFBF-6300-D9D0FA80B8D3}"/>
              </a:ext>
            </a:extLst>
          </p:cNvPr>
          <p:cNvSpPr txBox="1"/>
          <p:nvPr/>
        </p:nvSpPr>
        <p:spPr>
          <a:xfrm>
            <a:off x="2521639" y="268919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CCB4C-2278-389C-23A6-D4E085782351}"/>
              </a:ext>
            </a:extLst>
          </p:cNvPr>
          <p:cNvSpPr txBox="1"/>
          <p:nvPr/>
        </p:nvSpPr>
        <p:spPr>
          <a:xfrm>
            <a:off x="2505770" y="305772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058E1-68A7-26F7-4ED0-7C09C25E3DC6}"/>
              </a:ext>
            </a:extLst>
          </p:cNvPr>
          <p:cNvSpPr txBox="1"/>
          <p:nvPr/>
        </p:nvSpPr>
        <p:spPr>
          <a:xfrm>
            <a:off x="2516683" y="34270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3FD7-F44D-BDD5-AAAE-BCDEF08BE895}"/>
              </a:ext>
            </a:extLst>
          </p:cNvPr>
          <p:cNvSpPr txBox="1"/>
          <p:nvPr/>
        </p:nvSpPr>
        <p:spPr>
          <a:xfrm>
            <a:off x="2489808" y="42199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A36DB-73B0-3FA1-F6C2-5730DE8FA176}"/>
              </a:ext>
            </a:extLst>
          </p:cNvPr>
          <p:cNvSpPr txBox="1"/>
          <p:nvPr/>
        </p:nvSpPr>
        <p:spPr>
          <a:xfrm>
            <a:off x="2501897" y="376224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057E6-B8F2-6A61-98AC-1836926EFB59}"/>
              </a:ext>
            </a:extLst>
          </p:cNvPr>
          <p:cNvSpPr txBox="1"/>
          <p:nvPr/>
        </p:nvSpPr>
        <p:spPr>
          <a:xfrm>
            <a:off x="6807696" y="5950622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A6D75-467D-A9DB-B661-60483A9BAC3E}"/>
              </a:ext>
            </a:extLst>
          </p:cNvPr>
          <p:cNvSpPr txBox="1"/>
          <p:nvPr/>
        </p:nvSpPr>
        <p:spPr>
          <a:xfrm>
            <a:off x="2489808" y="5073094"/>
            <a:ext cx="50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F3656-1415-67D0-DD2F-FD9D4B9C3B60}"/>
              </a:ext>
            </a:extLst>
          </p:cNvPr>
          <p:cNvSpPr txBox="1"/>
          <p:nvPr/>
        </p:nvSpPr>
        <p:spPr>
          <a:xfrm>
            <a:off x="7828211" y="5994400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75C30-5506-EC68-484A-79DA5C2AFC58}"/>
              </a:ext>
            </a:extLst>
          </p:cNvPr>
          <p:cNvSpPr/>
          <p:nvPr/>
        </p:nvSpPr>
        <p:spPr>
          <a:xfrm>
            <a:off x="2824273" y="1481456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66D7D-3FDE-29EC-06D7-54DE1C9598FD}"/>
              </a:ext>
            </a:extLst>
          </p:cNvPr>
          <p:cNvSpPr txBox="1"/>
          <p:nvPr/>
        </p:nvSpPr>
        <p:spPr>
          <a:xfrm>
            <a:off x="2492621" y="1460231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258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D2A028-B466-7DCE-41C1-8BE4519216E8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33A2C4-5EA1-6A69-5E27-5D9FB1115080}"/>
              </a:ext>
            </a:extLst>
          </p:cNvPr>
          <p:cNvSpPr/>
          <p:nvPr/>
        </p:nvSpPr>
        <p:spPr>
          <a:xfrm>
            <a:off x="2889249" y="2070100"/>
            <a:ext cx="70485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C27CE-3583-58ED-B99F-E8F6148EBF61}"/>
              </a:ext>
            </a:extLst>
          </p:cNvPr>
          <p:cNvSpPr/>
          <p:nvPr/>
        </p:nvSpPr>
        <p:spPr>
          <a:xfrm>
            <a:off x="2889249" y="2590800"/>
            <a:ext cx="1489074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(selected)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서북구청축구장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대한민국충구종합센터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 err="1">
                <a:solidFill>
                  <a:sysClr val="windowText" lastClr="000000"/>
                </a:solidFill>
              </a:rPr>
              <a:t>JoneFC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축구아카데미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SDI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 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6F46E-D2C8-51BD-F122-58F1A917D8F0}"/>
              </a:ext>
            </a:extLst>
          </p:cNvPr>
          <p:cNvSpPr/>
          <p:nvPr/>
        </p:nvSpPr>
        <p:spPr>
          <a:xfrm>
            <a:off x="4460864" y="3754761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06 : 00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07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08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09 : 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30C0E-2063-95FD-A90C-97357176865F}"/>
              </a:ext>
            </a:extLst>
          </p:cNvPr>
          <p:cNvSpPr/>
          <p:nvPr/>
        </p:nvSpPr>
        <p:spPr>
          <a:xfrm>
            <a:off x="4460864" y="4411985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2FB4C2-1C9C-5BDC-070D-063AE1F53FC4}"/>
              </a:ext>
            </a:extLst>
          </p:cNvPr>
          <p:cNvSpPr/>
          <p:nvPr/>
        </p:nvSpPr>
        <p:spPr>
          <a:xfrm>
            <a:off x="4460864" y="5060942"/>
            <a:ext cx="1304936" cy="236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300,000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190CF-14ED-597C-EEA6-EA677DDD4CA5}"/>
              </a:ext>
            </a:extLst>
          </p:cNvPr>
          <p:cNvSpPr/>
          <p:nvPr/>
        </p:nvSpPr>
        <p:spPr>
          <a:xfrm>
            <a:off x="6813547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뒤로가기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6857CF-15F1-3068-64CD-E302903C965D}"/>
              </a:ext>
            </a:extLst>
          </p:cNvPr>
          <p:cNvSpPr/>
          <p:nvPr/>
        </p:nvSpPr>
        <p:spPr>
          <a:xfrm>
            <a:off x="7581900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선택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26ED2-90BC-2405-C7CA-6E511F2BC3A6}"/>
              </a:ext>
            </a:extLst>
          </p:cNvPr>
          <p:cNvSpPr txBox="1"/>
          <p:nvPr/>
        </p:nvSpPr>
        <p:spPr>
          <a:xfrm>
            <a:off x="2571739" y="26600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9623B-BD28-02C5-FF68-A0010D66C002}"/>
              </a:ext>
            </a:extLst>
          </p:cNvPr>
          <p:cNvSpPr txBox="1"/>
          <p:nvPr/>
        </p:nvSpPr>
        <p:spPr>
          <a:xfrm>
            <a:off x="2659057" y="372618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4F7E5-F396-FE7E-2B51-B00BC5530EA1}"/>
              </a:ext>
            </a:extLst>
          </p:cNvPr>
          <p:cNvSpPr txBox="1"/>
          <p:nvPr/>
        </p:nvSpPr>
        <p:spPr>
          <a:xfrm>
            <a:off x="4412545" y="37412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EE2CB-670C-4BE8-C9DD-8EC604E6A9A8}"/>
              </a:ext>
            </a:extLst>
          </p:cNvPr>
          <p:cNvSpPr txBox="1"/>
          <p:nvPr/>
        </p:nvSpPr>
        <p:spPr>
          <a:xfrm>
            <a:off x="4444399" y="440716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24318-85A9-1368-A30B-BA2900089A7B}"/>
              </a:ext>
            </a:extLst>
          </p:cNvPr>
          <p:cNvSpPr txBox="1"/>
          <p:nvPr/>
        </p:nvSpPr>
        <p:spPr>
          <a:xfrm>
            <a:off x="4412545" y="50120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7DB1D-BBDA-2123-1A73-4A0F4EA931BB}"/>
              </a:ext>
            </a:extLst>
          </p:cNvPr>
          <p:cNvSpPr txBox="1"/>
          <p:nvPr/>
        </p:nvSpPr>
        <p:spPr>
          <a:xfrm>
            <a:off x="7540623" y="582637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2587A8-A26C-723F-9E11-7E4773D74ED6}"/>
              </a:ext>
            </a:extLst>
          </p:cNvPr>
          <p:cNvSpPr txBox="1"/>
          <p:nvPr/>
        </p:nvSpPr>
        <p:spPr>
          <a:xfrm>
            <a:off x="2546346" y="20370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3CDD8-FAC9-007D-D12A-267F13F8B120}"/>
              </a:ext>
            </a:extLst>
          </p:cNvPr>
          <p:cNvSpPr txBox="1"/>
          <p:nvPr/>
        </p:nvSpPr>
        <p:spPr>
          <a:xfrm>
            <a:off x="6723057" y="58047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8180-CC89-E90C-C54E-019AAE8C2397}"/>
              </a:ext>
            </a:extLst>
          </p:cNvPr>
          <p:cNvSpPr txBox="1"/>
          <p:nvPr/>
        </p:nvSpPr>
        <p:spPr>
          <a:xfrm>
            <a:off x="9067800" y="3937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장 목록</a:t>
            </a:r>
            <a:r>
              <a:rPr lang="en-US" altLang="ko-KR" sz="1100" dirty="0"/>
              <a:t>(</a:t>
            </a:r>
            <a:r>
              <a:rPr lang="ko-KR" altLang="en-US" sz="1100" dirty="0"/>
              <a:t>지역 선택하면 해당 지역 경기장 목록 </a:t>
            </a:r>
            <a:r>
              <a:rPr lang="ko-KR" altLang="en-US" sz="1100" dirty="0" err="1"/>
              <a:t>나오게하기</a:t>
            </a:r>
            <a:r>
              <a:rPr lang="en-US" altLang="ko-KR" sz="1100" dirty="0"/>
              <a:t>, </a:t>
            </a:r>
            <a:r>
              <a:rPr lang="ko-KR" altLang="en-US" sz="1100" dirty="0"/>
              <a:t>목록 선택하면 달력 창 활성화</a:t>
            </a:r>
            <a:r>
              <a:rPr lang="en-US" altLang="ko-KR" sz="1100" dirty="0"/>
              <a:t>/</a:t>
            </a:r>
            <a:r>
              <a:rPr lang="ko-KR" altLang="en-US" sz="1100" dirty="0"/>
              <a:t>경기장 목록에서 타고 들어올 시 해당 경기장 자동 선택</a:t>
            </a:r>
            <a:r>
              <a:rPr lang="en-US" altLang="ko-KR" sz="1100" dirty="0"/>
              <a:t>, </a:t>
            </a:r>
            <a:r>
              <a:rPr lang="ko-KR" altLang="en-US" sz="1100" dirty="0"/>
              <a:t>스크롤</a:t>
            </a:r>
            <a:r>
              <a:rPr lang="en-US" altLang="ko-KR" sz="1100" dirty="0"/>
              <a:t>) (</a:t>
            </a:r>
            <a:r>
              <a:rPr lang="ko-KR" altLang="en-US" sz="1100" dirty="0"/>
              <a:t>지도 </a:t>
            </a:r>
            <a:r>
              <a:rPr lang="en-US" altLang="ko-KR" sz="1100" dirty="0"/>
              <a:t>API </a:t>
            </a:r>
            <a:r>
              <a:rPr lang="ko-KR" altLang="en-US" sz="1100" dirty="0"/>
              <a:t>활용 표시 </a:t>
            </a:r>
            <a:r>
              <a:rPr lang="en-US" altLang="ko-KR" sz="1100" dirty="0"/>
              <a:t>3</a:t>
            </a:r>
            <a:r>
              <a:rPr lang="ko-KR" altLang="en-US" sz="1100" dirty="0"/>
              <a:t>차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경기장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선택 활성화되며 경기 일자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일자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활성화되며 최초 </a:t>
            </a:r>
            <a:r>
              <a:rPr lang="ko-KR" altLang="en-US" sz="1100" dirty="0" err="1"/>
              <a:t>접혀있다가</a:t>
            </a:r>
            <a:r>
              <a:rPr lang="ko-KR" altLang="en-US" sz="1100" dirty="0"/>
              <a:t> 펼쳐져서 시간 목록이 나오고 선택 완료되면 다시 접힘</a:t>
            </a:r>
            <a:r>
              <a:rPr lang="en-US" altLang="ko-KR" sz="1100" dirty="0"/>
              <a:t>, select</a:t>
            </a:r>
            <a:r>
              <a:rPr lang="ko-KR" altLang="en-US" sz="1100" dirty="0"/>
              <a:t>로 연속되게 중복 선택 가능</a:t>
            </a:r>
            <a:r>
              <a:rPr lang="en-US" altLang="ko-KR" sz="1100" dirty="0"/>
              <a:t>(</a:t>
            </a:r>
            <a:r>
              <a:rPr lang="ko-KR" altLang="en-US" sz="1100" dirty="0"/>
              <a:t>시간 범위 지정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시간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활성화되기 일시 선택과 같이 접혔다가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최종 예약 금액 나옴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경기장 선택 하면 경기장 만들기페이지로 이동되고 경기장 정보가 나타남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3648E-0113-DB0B-3115-495282D35547}"/>
              </a:ext>
            </a:extLst>
          </p:cNvPr>
          <p:cNvSpPr/>
          <p:nvPr/>
        </p:nvSpPr>
        <p:spPr>
          <a:xfrm>
            <a:off x="4378323" y="2590797"/>
            <a:ext cx="1387477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충남 천안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465</a:t>
            </a:r>
          </a:p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연라처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B53D9-8DF5-F316-6330-B07BA9CFAD30}"/>
              </a:ext>
            </a:extLst>
          </p:cNvPr>
          <p:cNvSpPr txBox="1"/>
          <p:nvPr/>
        </p:nvSpPr>
        <p:spPr>
          <a:xfrm>
            <a:off x="165100" y="0"/>
            <a:ext cx="45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경기장 예약하기 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D9C56A3-399B-2B68-3E2F-04711DD0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18" y="3750323"/>
            <a:ext cx="1426405" cy="136967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B7F81-FA2D-5C90-35D6-A346AE42AEBE}"/>
              </a:ext>
            </a:extLst>
          </p:cNvPr>
          <p:cNvSpPr/>
          <p:nvPr/>
        </p:nvSpPr>
        <p:spPr>
          <a:xfrm>
            <a:off x="3594100" y="2070100"/>
            <a:ext cx="18034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이름 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2FFD6-FB7C-F868-ED36-48070E711371}"/>
              </a:ext>
            </a:extLst>
          </p:cNvPr>
          <p:cNvSpPr/>
          <p:nvPr/>
        </p:nvSpPr>
        <p:spPr>
          <a:xfrm>
            <a:off x="5413375" y="2070100"/>
            <a:ext cx="352426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검색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67013B-3CA8-B488-5ED8-61C1D36AA514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2971800" y="242471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EED60-8BE6-EBB6-8C4A-F6746F264C89}"/>
              </a:ext>
            </a:extLst>
          </p:cNvPr>
          <p:cNvSpPr/>
          <p:nvPr/>
        </p:nvSpPr>
        <p:spPr>
          <a:xfrm>
            <a:off x="7282308" y="2422350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9031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검색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방제목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해시태그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21910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4485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경기제목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전체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 err="1">
                <a:solidFill>
                  <a:sysClr val="windowText" lastClr="000000"/>
                </a:solidFill>
              </a:rPr>
              <a:t>내가만든경기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2FF6A-3C0F-B23E-2D11-A0F1AA6F762A}"/>
              </a:ext>
            </a:extLst>
          </p:cNvPr>
          <p:cNvSpPr/>
          <p:nvPr/>
        </p:nvSpPr>
        <p:spPr>
          <a:xfrm>
            <a:off x="1944685" y="2422350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9359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56574-D096-827D-5F7C-C34E3B70F90C}"/>
              </a:ext>
            </a:extLst>
          </p:cNvPr>
          <p:cNvSpPr/>
          <p:nvPr/>
        </p:nvSpPr>
        <p:spPr>
          <a:xfrm>
            <a:off x="2971800" y="331708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031C9-2091-D31C-D09E-7C2DF53FC114}"/>
              </a:ext>
            </a:extLst>
          </p:cNvPr>
          <p:cNvSpPr/>
          <p:nvPr/>
        </p:nvSpPr>
        <p:spPr>
          <a:xfrm>
            <a:off x="7282308" y="331471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CA93F3-4DD7-8CA6-7B9A-65E5FC382D0C}"/>
              </a:ext>
            </a:extLst>
          </p:cNvPr>
          <p:cNvSpPr/>
          <p:nvPr/>
        </p:nvSpPr>
        <p:spPr>
          <a:xfrm>
            <a:off x="1944685" y="331471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1FF42-C5BE-CF31-E08B-FE3B3F1FFA71}"/>
              </a:ext>
            </a:extLst>
          </p:cNvPr>
          <p:cNvSpPr/>
          <p:nvPr/>
        </p:nvSpPr>
        <p:spPr>
          <a:xfrm>
            <a:off x="2971800" y="419541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0CB2B8-BE17-EE01-CA6F-2D13270E4E1A}"/>
              </a:ext>
            </a:extLst>
          </p:cNvPr>
          <p:cNvSpPr/>
          <p:nvPr/>
        </p:nvSpPr>
        <p:spPr>
          <a:xfrm>
            <a:off x="7282308" y="419305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EAC9A-4280-55A2-6E76-01F159CEE149}"/>
              </a:ext>
            </a:extLst>
          </p:cNvPr>
          <p:cNvSpPr/>
          <p:nvPr/>
        </p:nvSpPr>
        <p:spPr>
          <a:xfrm>
            <a:off x="1944685" y="419305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81B2EA-89D6-2E5C-1133-761F638E23AB}"/>
              </a:ext>
            </a:extLst>
          </p:cNvPr>
          <p:cNvSpPr/>
          <p:nvPr/>
        </p:nvSpPr>
        <p:spPr>
          <a:xfrm>
            <a:off x="2971800" y="5071390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BF1BD3-57A6-BEFE-6100-1ED8F174FFA0}"/>
              </a:ext>
            </a:extLst>
          </p:cNvPr>
          <p:cNvSpPr/>
          <p:nvPr/>
        </p:nvSpPr>
        <p:spPr>
          <a:xfrm>
            <a:off x="7282308" y="5069027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915DCF-3870-8D18-D2E9-D253F723AF7C}"/>
              </a:ext>
            </a:extLst>
          </p:cNvPr>
          <p:cNvSpPr/>
          <p:nvPr/>
        </p:nvSpPr>
        <p:spPr>
          <a:xfrm>
            <a:off x="1944685" y="5069027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57FB74-9E83-A5F5-6117-11B144D4DDBF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참여중인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정보페이지 누르면 경기 상세 </a:t>
            </a:r>
            <a:r>
              <a:rPr lang="ko-KR" altLang="en-US" sz="1100" dirty="0" err="1"/>
              <a:t>페이지ㅣ로</a:t>
            </a:r>
            <a:r>
              <a:rPr lang="ko-KR" altLang="en-US" sz="1100" dirty="0"/>
              <a:t>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err="1">
                <a:solidFill>
                  <a:schemeClr val="tx1"/>
                </a:solidFill>
              </a:rPr>
              <a:t>내가만든경기ㅣ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참여한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49485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49248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49248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341179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340943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340943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4300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4298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4298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513475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513239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513239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E5553-84B4-1931-D8E7-FDA04CF1BEC1}"/>
              </a:ext>
            </a:extLst>
          </p:cNvPr>
          <p:cNvSpPr txBox="1"/>
          <p:nvPr/>
        </p:nvSpPr>
        <p:spPr>
          <a:xfrm>
            <a:off x="7238999" y="248418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130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57FB74-9E83-A5F5-6117-11B144D4DDBF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참여중인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참여중으로 표시되어 있고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err="1">
                <a:solidFill>
                  <a:schemeClr val="tx1"/>
                </a:solidFill>
              </a:rPr>
              <a:t>내가만든경기ㅣ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참여한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49485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49248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49248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341179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340943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340943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4300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4298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4298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513475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513239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513239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E5553-84B4-1931-D8E7-FDA04CF1BEC1}"/>
              </a:ext>
            </a:extLst>
          </p:cNvPr>
          <p:cNvSpPr txBox="1"/>
          <p:nvPr/>
        </p:nvSpPr>
        <p:spPr>
          <a:xfrm>
            <a:off x="7238999" y="248418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790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1975</Words>
  <Application>Microsoft Office PowerPoint</Application>
  <PresentationFormat>와이드스크린</PresentationFormat>
  <Paragraphs>523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문주영</dc:creator>
  <cp:lastModifiedBy>진욱 허</cp:lastModifiedBy>
  <cp:revision>47</cp:revision>
  <dcterms:created xsi:type="dcterms:W3CDTF">2024-05-27T07:51:51Z</dcterms:created>
  <dcterms:modified xsi:type="dcterms:W3CDTF">2024-05-31T08:14:49Z</dcterms:modified>
</cp:coreProperties>
</file>