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8" r:id="rId3"/>
    <p:sldId id="259" r:id="rId4"/>
    <p:sldId id="282" r:id="rId5"/>
    <p:sldId id="285" r:id="rId6"/>
    <p:sldId id="257" r:id="rId7"/>
    <p:sldId id="286" r:id="rId8"/>
    <p:sldId id="287" r:id="rId9"/>
    <p:sldId id="288" r:id="rId10"/>
    <p:sldId id="268" r:id="rId11"/>
    <p:sldId id="309" r:id="rId12"/>
    <p:sldId id="304" r:id="rId13"/>
    <p:sldId id="305" r:id="rId14"/>
    <p:sldId id="306" r:id="rId15"/>
    <p:sldId id="272" r:id="rId16"/>
    <p:sldId id="307" r:id="rId17"/>
    <p:sldId id="310" r:id="rId18"/>
    <p:sldId id="311" r:id="rId19"/>
    <p:sldId id="312" r:id="rId20"/>
    <p:sldId id="271" r:id="rId21"/>
    <p:sldId id="295" r:id="rId22"/>
    <p:sldId id="283" r:id="rId23"/>
    <p:sldId id="297" r:id="rId24"/>
    <p:sldId id="263" r:id="rId25"/>
    <p:sldId id="298" r:id="rId26"/>
    <p:sldId id="299" r:id="rId27"/>
    <p:sldId id="300" r:id="rId28"/>
    <p:sldId id="284" r:id="rId29"/>
    <p:sldId id="301" r:id="rId30"/>
    <p:sldId id="302" r:id="rId31"/>
    <p:sldId id="303" r:id="rId32"/>
    <p:sldId id="273" r:id="rId33"/>
    <p:sldId id="296" r:id="rId34"/>
    <p:sldId id="267" r:id="rId35"/>
    <p:sldId id="292" r:id="rId36"/>
    <p:sldId id="270" r:id="rId37"/>
    <p:sldId id="280" r:id="rId38"/>
    <p:sldId id="279" r:id="rId39"/>
    <p:sldId id="276" r:id="rId40"/>
    <p:sldId id="265" r:id="rId41"/>
    <p:sldId id="293" r:id="rId42"/>
    <p:sldId id="294" r:id="rId43"/>
    <p:sldId id="260" r:id="rId44"/>
    <p:sldId id="277" r:id="rId45"/>
    <p:sldId id="264" r:id="rId46"/>
    <p:sldId id="275" r:id="rId47"/>
    <p:sldId id="281" r:id="rId48"/>
    <p:sldId id="269" r:id="rId49"/>
    <p:sldId id="278" r:id="rId50"/>
    <p:sldId id="290" r:id="rId51"/>
    <p:sldId id="308" r:id="rId52"/>
    <p:sldId id="274" r:id="rId53"/>
    <p:sldId id="289" r:id="rId54"/>
    <p:sldId id="291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5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01109-5E2B-494A-84DB-0667932E30F0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9B723-9D17-46A2-8C93-F6E82C09C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941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9B723-9D17-46A2-8C93-F6E82C09CF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51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9B723-9D17-46A2-8C93-F6E82C09CF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033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9B723-9D17-46A2-8C93-F6E82C09CF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841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9B723-9D17-46A2-8C93-F6E82C09CF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66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DF6B3-47D6-482F-8180-4893F93A366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249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F22C7-4459-472B-932B-1513EBC8985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532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F22C7-4459-472B-932B-1513EBC8985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904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F22C7-4459-472B-932B-1513EBC8985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05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9B723-9D17-46A2-8C93-F6E82C09CF0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50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B2511-1B05-2B0F-0F81-5BD57FC14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A37DF9-9D95-0379-1397-D8B481DB6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A9DFC-63D3-AF6D-6CBC-D6131127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846EC-93A2-FC84-0C30-FBCDA574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C6F3D-67AE-02EF-E983-C3A584BA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9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DC186-10E6-39CE-ABF6-36798776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2875D1-6892-FCD0-1713-C82D0551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3AD11-66F6-D320-DBE2-D3DB9AE1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C2EF0-E7D5-F03C-65C3-672D2ECE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EA314E-4677-FE1B-D2A7-531D14CE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62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6E278B-1286-2F2A-4A7F-B9BEBC505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98C487-9A13-F373-9CB5-F506F6064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1F4DF-4A69-6198-DB39-D18C9C1C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2BF42-C57A-7E11-4CC5-106CBE6A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9C81D-E02A-6E3F-0E30-29EC1491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86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9B478-B99C-2ED2-F5E5-1CD0954E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CFCA2-C987-00E5-93DE-C110A6CF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166BF-BF66-8E88-11C4-C350AE91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B36E0-A93E-D407-4B6E-944645D5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B20BB-3F81-1A06-4243-64B6514D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2D0F6F-A595-23B9-DB1B-9702DE2F8B50}"/>
              </a:ext>
            </a:extLst>
          </p:cNvPr>
          <p:cNvSpPr/>
          <p:nvPr userDrawn="1"/>
        </p:nvSpPr>
        <p:spPr>
          <a:xfrm>
            <a:off x="9067800" y="393700"/>
            <a:ext cx="3124200" cy="6464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8F3BC2-954D-E5A1-F96E-C9A809D41AF5}"/>
              </a:ext>
            </a:extLst>
          </p:cNvPr>
          <p:cNvSpPr/>
          <p:nvPr userDrawn="1"/>
        </p:nvSpPr>
        <p:spPr>
          <a:xfrm>
            <a:off x="9067800" y="0"/>
            <a:ext cx="3124200" cy="393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50F74-68E8-5317-B7A7-B557DB80B775}"/>
              </a:ext>
            </a:extLst>
          </p:cNvPr>
          <p:cNvSpPr txBox="1"/>
          <p:nvPr userDrawn="1"/>
        </p:nvSpPr>
        <p:spPr>
          <a:xfrm>
            <a:off x="10128250" y="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상세 설명</a:t>
            </a:r>
          </a:p>
        </p:txBody>
      </p:sp>
    </p:spTree>
    <p:extLst>
      <p:ext uri="{BB962C8B-B14F-4D97-AF65-F5344CB8AC3E}">
        <p14:creationId xmlns:p14="http://schemas.microsoft.com/office/powerpoint/2010/main" val="283332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76B44-1390-0089-E5BC-C835BA78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44939F-A8E9-C294-8407-2D01CE87D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2E40C-8132-EDA0-2036-2BD7E2DB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A5106-C0E9-4AB9-6C0A-969888C4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A4F18-F338-EF87-1897-635B4B80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3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3D8D2-23A4-182E-A67A-5A7B30D2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40AEB-F267-B53B-D530-8698AD360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2C4215-E429-9D45-18A4-79ABD4EE5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ED68B-819D-1D08-0B14-670FFDCB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D9619-4451-6F95-8051-006AFC99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C87F-75C9-BC66-5A37-272AD818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9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2BE57-7760-0D8D-39EC-7927BC67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9E103-75FA-0324-3FA4-4BD140DBF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4CDB8B-A62A-CC41-2360-909DA929B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602E1F-5F90-02E1-2EF0-7AE0BF6A4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07F501-D28E-1CB9-DE5F-405C174B2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5488D4-C8D0-3A88-AC2F-E89B8B8A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69E460-E315-9D51-6837-10AA344E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FFD588-69EE-37C2-FFC3-67DF383B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63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8180F-458B-6B5D-4E8A-E1A0B15B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DB8F30-5A77-B719-9CC0-C1265921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A6F20C-07C7-450B-E179-A8893D04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9D217B-36CA-5A75-8C40-7B876529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5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9C38BD-FF40-0215-8D83-C3A7C870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221F2E-0B4C-DCA3-C25E-C13960AD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0FEC6A-D842-29A2-8B24-779F12B2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0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03169-D189-9142-9AB9-3A3C7AFD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6C849-6A3F-6D7B-8F8E-B632CEF94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87DC16-8542-B0D8-99C1-1D9BAB93C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42FEA-8B74-41B6-3D1F-F39D14D8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DB06FF-25AC-194E-0A87-D638E6C9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0641D-342A-22C7-A047-D4569FEB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63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C2FE6-F2D2-B21C-C8F2-2C96CC4A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973AB5-A5C5-8E32-22AF-5092F9D3E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D9F031-B1C7-6C81-198F-AAB1FA2BB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ED55C-9AB4-AD02-BFFF-527541AD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14764A-2376-E485-1376-AD4CDE7B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CDAE1B-80EC-60DC-5D5C-7F6D0323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7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D5598A-16B7-AAEC-AF95-83B88E50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345614-69E1-7E84-A615-197BBEF6A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AD8B0-32D6-872B-7781-39D224887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6A064-1A4D-6677-A1EB-4B5B03DF1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A1302F-432C-A3BF-6C27-5CC895026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99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3BDAA-545E-4CFC-25D9-222BFB2F4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B9F00-5839-DFB8-8B5C-DB4156AE5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문주 군단</a:t>
            </a:r>
          </a:p>
        </p:txBody>
      </p:sp>
    </p:spTree>
    <p:extLst>
      <p:ext uri="{BB962C8B-B14F-4D97-AF65-F5344CB8AC3E}">
        <p14:creationId xmlns:p14="http://schemas.microsoft.com/office/powerpoint/2010/main" val="160713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마이페이지 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C16F73-C81D-EA92-2351-0C0C14737A99}"/>
              </a:ext>
            </a:extLst>
          </p:cNvPr>
          <p:cNvSpPr/>
          <p:nvPr/>
        </p:nvSpPr>
        <p:spPr>
          <a:xfrm>
            <a:off x="0" y="1346200"/>
            <a:ext cx="9067800" cy="5156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AF2373-B25D-39CD-B8E4-2C8FA66EBA31}"/>
              </a:ext>
            </a:extLst>
          </p:cNvPr>
          <p:cNvSpPr txBox="1"/>
          <p:nvPr/>
        </p:nvSpPr>
        <p:spPr>
          <a:xfrm>
            <a:off x="4050496" y="1769202"/>
            <a:ext cx="96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 목록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4D8FF6-901D-BA87-ADCB-217DF732B918}"/>
              </a:ext>
            </a:extLst>
          </p:cNvPr>
          <p:cNvSpPr txBox="1"/>
          <p:nvPr/>
        </p:nvSpPr>
        <p:spPr>
          <a:xfrm>
            <a:off x="897722" y="1910283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29D88-AFF4-48E2-488F-F1C9CBFB0822}"/>
              </a:ext>
            </a:extLst>
          </p:cNvPr>
          <p:cNvSpPr txBox="1"/>
          <p:nvPr/>
        </p:nvSpPr>
        <p:spPr>
          <a:xfrm>
            <a:off x="869949" y="2634861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F6A630-02AA-20C2-E3BB-743951601FC8}"/>
              </a:ext>
            </a:extLst>
          </p:cNvPr>
          <p:cNvSpPr txBox="1"/>
          <p:nvPr/>
        </p:nvSpPr>
        <p:spPr>
          <a:xfrm>
            <a:off x="9142464" y="545077"/>
            <a:ext cx="3006708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팀 메뉴 </a:t>
            </a:r>
            <a:r>
              <a:rPr lang="en-US" altLang="ko-KR" dirty="0"/>
              <a:t>hover </a:t>
            </a:r>
            <a:r>
              <a:rPr lang="ko-KR" altLang="en-US" dirty="0"/>
              <a:t>시 보조 </a:t>
            </a:r>
            <a:r>
              <a:rPr lang="ko-KR" altLang="en-US" dirty="0" err="1"/>
              <a:t>네비게이션바</a:t>
            </a:r>
            <a:r>
              <a:rPr lang="ko-KR" altLang="en-US" dirty="0"/>
              <a:t> 드롭 다운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팀 목록 </a:t>
            </a:r>
            <a:r>
              <a:rPr lang="ko-KR" altLang="en-US" dirty="0" err="1"/>
              <a:t>클릭시</a:t>
            </a:r>
            <a:r>
              <a:rPr lang="ko-KR" altLang="en-US" dirty="0"/>
              <a:t> 해당 페이지로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지역 필터링 기능을 위한 지역 메뉴</a:t>
            </a:r>
            <a:endParaRPr lang="en-US" altLang="ko-KR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* </a:t>
            </a:r>
            <a:r>
              <a:rPr lang="ko-KR" altLang="en-US" sz="1400" dirty="0"/>
              <a:t>광역시</a:t>
            </a:r>
            <a:r>
              <a:rPr lang="en-US" altLang="ko-KR" sz="1400" dirty="0"/>
              <a:t>/</a:t>
            </a:r>
            <a:r>
              <a:rPr lang="ko-KR" altLang="en-US" sz="1400" dirty="0"/>
              <a:t>도 단위</a:t>
            </a:r>
            <a:endParaRPr lang="en-US" altLang="ko-KR" sz="1400" dirty="0"/>
          </a:p>
          <a:p>
            <a:r>
              <a:rPr lang="en-US" altLang="ko-KR" sz="1400" dirty="0"/>
              <a:t> * </a:t>
            </a:r>
            <a:r>
              <a:rPr lang="ko-KR" altLang="en-US" sz="1400" dirty="0"/>
              <a:t>해당 지역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 err="1"/>
              <a:t>팀명</a:t>
            </a:r>
            <a:r>
              <a:rPr lang="ko-KR" altLang="en-US" dirty="0"/>
              <a:t> 검색 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팀 </a:t>
            </a:r>
            <a:r>
              <a:rPr lang="en-US" altLang="ko-KR" dirty="0"/>
              <a:t>DB</a:t>
            </a:r>
            <a:r>
              <a:rPr lang="ko-KR" altLang="en-US" dirty="0"/>
              <a:t>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해당 팀 가입 신청 버튼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새로운 팀 생성 버튼</a:t>
            </a:r>
            <a:endParaRPr lang="en-US" altLang="ko-KR" dirty="0"/>
          </a:p>
          <a:p>
            <a:r>
              <a:rPr lang="en-US" altLang="ko-KR" sz="1400" dirty="0"/>
              <a:t>*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팀 만들기 페이지로 이동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en-US" altLang="ko-KR" dirty="0"/>
              <a:t>8. </a:t>
            </a:r>
            <a:r>
              <a:rPr lang="ko-KR" altLang="en-US" dirty="0"/>
              <a:t>회원 많은 순</a:t>
            </a:r>
            <a:r>
              <a:rPr lang="en-US" altLang="ko-KR" dirty="0"/>
              <a:t>, </a:t>
            </a:r>
            <a:r>
              <a:rPr lang="ko-KR" altLang="en-US" dirty="0"/>
              <a:t>회원 </a:t>
            </a:r>
            <a:r>
              <a:rPr lang="ko-KR" altLang="en-US" dirty="0" err="1"/>
              <a:t>적은순</a:t>
            </a:r>
            <a:r>
              <a:rPr lang="en-US" altLang="ko-KR" dirty="0"/>
              <a:t>, </a:t>
            </a:r>
            <a:r>
              <a:rPr lang="ko-KR" altLang="en-US" dirty="0"/>
              <a:t>오래된 순</a:t>
            </a:r>
            <a:r>
              <a:rPr lang="en-US" altLang="ko-KR" dirty="0"/>
              <a:t>, </a:t>
            </a:r>
            <a:r>
              <a:rPr lang="ko-KR" altLang="en-US" dirty="0"/>
              <a:t>최신순으로 팀 목록 정렬</a:t>
            </a:r>
            <a:endParaRPr lang="en-US" altLang="ko-K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A703AA-FEB7-7521-FC37-28BF4DACCB51}"/>
              </a:ext>
            </a:extLst>
          </p:cNvPr>
          <p:cNvSpPr txBox="1"/>
          <p:nvPr/>
        </p:nvSpPr>
        <p:spPr>
          <a:xfrm>
            <a:off x="101600" y="0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 목록 </a:t>
            </a:r>
            <a:r>
              <a:rPr lang="en-US" altLang="ko-KR" dirty="0"/>
              <a:t>[</a:t>
            </a:r>
            <a:r>
              <a:rPr lang="ko-KR" altLang="en-US" dirty="0" err="1"/>
              <a:t>홍성연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56A44F-9559-C670-B1DE-9BC2B669C8DF}"/>
              </a:ext>
            </a:extLst>
          </p:cNvPr>
          <p:cNvSpPr/>
          <p:nvPr/>
        </p:nvSpPr>
        <p:spPr>
          <a:xfrm>
            <a:off x="0" y="13462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                          팀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나의 팀      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A0EE9A-2B9B-6CEB-858D-54D721DFB391}"/>
              </a:ext>
            </a:extLst>
          </p:cNvPr>
          <p:cNvSpPr/>
          <p:nvPr/>
        </p:nvSpPr>
        <p:spPr>
          <a:xfrm>
            <a:off x="1246187" y="2224487"/>
            <a:ext cx="841377" cy="3693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5FD043-D873-A20D-41CE-12BEBD9D8E45}"/>
              </a:ext>
            </a:extLst>
          </p:cNvPr>
          <p:cNvSpPr/>
          <p:nvPr/>
        </p:nvSpPr>
        <p:spPr>
          <a:xfrm>
            <a:off x="2321671" y="2224487"/>
            <a:ext cx="5077684" cy="3693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E90674-25C0-B6B3-A7BC-D9B700B2B61B}"/>
              </a:ext>
            </a:extLst>
          </p:cNvPr>
          <p:cNvSpPr txBox="1"/>
          <p:nvPr/>
        </p:nvSpPr>
        <p:spPr>
          <a:xfrm>
            <a:off x="1350138" y="2260962"/>
            <a:ext cx="660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지 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877389-7A11-E088-A884-7BF1A02C575F}"/>
              </a:ext>
            </a:extLst>
          </p:cNvPr>
          <p:cNvSpPr txBox="1"/>
          <p:nvPr/>
        </p:nvSpPr>
        <p:spPr>
          <a:xfrm>
            <a:off x="2384758" y="2233768"/>
            <a:ext cx="50145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서울 </a:t>
            </a:r>
            <a:r>
              <a:rPr lang="en-US" altLang="ko-KR" sz="1500" dirty="0"/>
              <a:t>| </a:t>
            </a:r>
            <a:r>
              <a:rPr lang="ko-KR" altLang="en-US" sz="1500" dirty="0"/>
              <a:t>경기도 </a:t>
            </a:r>
            <a:r>
              <a:rPr lang="en-US" altLang="ko-KR" sz="1500" dirty="0"/>
              <a:t>| </a:t>
            </a:r>
            <a:r>
              <a:rPr lang="ko-KR" altLang="en-US" sz="1500" dirty="0"/>
              <a:t>충남 </a:t>
            </a:r>
            <a:r>
              <a:rPr lang="en-US" altLang="ko-KR" sz="1500" dirty="0"/>
              <a:t>| …(</a:t>
            </a:r>
            <a:r>
              <a:rPr lang="ko-KR" altLang="en-US" sz="1500" dirty="0"/>
              <a:t>도</a:t>
            </a:r>
            <a:r>
              <a:rPr lang="en-US" altLang="ko-KR" sz="1500" dirty="0"/>
              <a:t>/</a:t>
            </a:r>
            <a:r>
              <a:rPr lang="ko-KR" altLang="en-US" sz="1500" dirty="0"/>
              <a:t>광역시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3EBC1F-08D8-B241-D353-9766BE410079}"/>
              </a:ext>
            </a:extLst>
          </p:cNvPr>
          <p:cNvSpPr txBox="1"/>
          <p:nvPr/>
        </p:nvSpPr>
        <p:spPr>
          <a:xfrm>
            <a:off x="2569369" y="912628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5B8BE99-CC1C-CE6D-3E4B-F3FA05C63E12}"/>
              </a:ext>
            </a:extLst>
          </p:cNvPr>
          <p:cNvSpPr/>
          <p:nvPr/>
        </p:nvSpPr>
        <p:spPr>
          <a:xfrm>
            <a:off x="6546493" y="5846224"/>
            <a:ext cx="2051406" cy="4603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035B7E-BD78-AA53-E060-D5F82BE28CA3}"/>
              </a:ext>
            </a:extLst>
          </p:cNvPr>
          <p:cNvSpPr txBox="1"/>
          <p:nvPr/>
        </p:nvSpPr>
        <p:spPr>
          <a:xfrm>
            <a:off x="6678646" y="5882699"/>
            <a:ext cx="1814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팀 만들기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6313E7-D8D4-4704-66DF-EECF952E7732}"/>
              </a:ext>
            </a:extLst>
          </p:cNvPr>
          <p:cNvSpPr/>
          <p:nvPr/>
        </p:nvSpPr>
        <p:spPr>
          <a:xfrm>
            <a:off x="1246186" y="2661817"/>
            <a:ext cx="2424114" cy="355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75F533-D190-CB6F-57E8-0C883694EBAE}"/>
              </a:ext>
            </a:extLst>
          </p:cNvPr>
          <p:cNvSpPr txBox="1"/>
          <p:nvPr/>
        </p:nvSpPr>
        <p:spPr>
          <a:xfrm>
            <a:off x="1336675" y="2692772"/>
            <a:ext cx="9849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검색 칸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D7A202A-0CF4-BF2B-91B8-9FE1CA536E5E}"/>
              </a:ext>
            </a:extLst>
          </p:cNvPr>
          <p:cNvGraphicFramePr>
            <a:graphicFrameLocks noGrp="1"/>
          </p:cNvGraphicFramePr>
          <p:nvPr/>
        </p:nvGraphicFramePr>
        <p:xfrm>
          <a:off x="469899" y="3245569"/>
          <a:ext cx="8128000" cy="2502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867">
                  <a:extLst>
                    <a:ext uri="{9D8B030D-6E8A-4147-A177-3AD203B41FA5}">
                      <a16:colId xmlns:a16="http://schemas.microsoft.com/office/drawing/2014/main" val="3935007893"/>
                    </a:ext>
                  </a:extLst>
                </a:gridCol>
                <a:gridCol w="1201133">
                  <a:extLst>
                    <a:ext uri="{9D8B030D-6E8A-4147-A177-3AD203B41FA5}">
                      <a16:colId xmlns:a16="http://schemas.microsoft.com/office/drawing/2014/main" val="11632164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645449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112260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546354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93742"/>
                    </a:ext>
                  </a:extLst>
                </a:gridCol>
                <a:gridCol w="1003301">
                  <a:extLst>
                    <a:ext uri="{9D8B030D-6E8A-4147-A177-3AD203B41FA5}">
                      <a16:colId xmlns:a16="http://schemas.microsoft.com/office/drawing/2014/main" val="735963275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1146440834"/>
                    </a:ext>
                  </a:extLst>
                </a:gridCol>
              </a:tblGrid>
              <a:tr h="6208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팀명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랭크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나이제한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팀원수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생성일자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팀 소개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4094098"/>
                  </a:ext>
                </a:extLst>
              </a:tr>
              <a:tr h="6208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문주 군단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브론즈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 – 60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2024.01.01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파이팅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046505"/>
                  </a:ext>
                </a:extLst>
              </a:tr>
              <a:tr h="6208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타이거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67090"/>
                  </a:ext>
                </a:extLst>
              </a:tr>
              <a:tr h="620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23581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DF43B6B-378F-00C2-4B64-EA4C1D244888}"/>
              </a:ext>
            </a:extLst>
          </p:cNvPr>
          <p:cNvSpPr txBox="1"/>
          <p:nvPr/>
        </p:nvSpPr>
        <p:spPr>
          <a:xfrm>
            <a:off x="7747000" y="4011757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가입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D37A6D-9079-C5AD-085B-C8867364A594}"/>
              </a:ext>
            </a:extLst>
          </p:cNvPr>
          <p:cNvSpPr txBox="1"/>
          <p:nvPr/>
        </p:nvSpPr>
        <p:spPr>
          <a:xfrm>
            <a:off x="7747000" y="4609241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가입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588710-8D75-A4D0-47CD-47AB50B76DFD}"/>
              </a:ext>
            </a:extLst>
          </p:cNvPr>
          <p:cNvSpPr txBox="1"/>
          <p:nvPr/>
        </p:nvSpPr>
        <p:spPr>
          <a:xfrm>
            <a:off x="7747000" y="5224064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가입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5F1969-C8C6-D41D-12C4-8DE2AE49165B}"/>
              </a:ext>
            </a:extLst>
          </p:cNvPr>
          <p:cNvSpPr txBox="1"/>
          <p:nvPr/>
        </p:nvSpPr>
        <p:spPr>
          <a:xfrm>
            <a:off x="144487" y="2870652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5BC818-1BE4-2266-AB0E-6D361F5E6A9E}"/>
              </a:ext>
            </a:extLst>
          </p:cNvPr>
          <p:cNvSpPr txBox="1"/>
          <p:nvPr/>
        </p:nvSpPr>
        <p:spPr>
          <a:xfrm>
            <a:off x="7414872" y="3809622"/>
            <a:ext cx="33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22EB02-BB2B-6064-A175-2E55F5B121C3}"/>
              </a:ext>
            </a:extLst>
          </p:cNvPr>
          <p:cNvSpPr txBox="1"/>
          <p:nvPr/>
        </p:nvSpPr>
        <p:spPr>
          <a:xfrm>
            <a:off x="1836308" y="1297239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8E91E3-66B8-1D13-0556-3E4899489820}"/>
              </a:ext>
            </a:extLst>
          </p:cNvPr>
          <p:cNvSpPr txBox="1"/>
          <p:nvPr/>
        </p:nvSpPr>
        <p:spPr>
          <a:xfrm>
            <a:off x="6161112" y="5650408"/>
            <a:ext cx="45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73ED0D-F51E-B3CE-34B2-C50935E02C05}"/>
              </a:ext>
            </a:extLst>
          </p:cNvPr>
          <p:cNvSpPr/>
          <p:nvPr/>
        </p:nvSpPr>
        <p:spPr>
          <a:xfrm>
            <a:off x="5017303" y="2788902"/>
            <a:ext cx="3504399" cy="355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1C8346-6734-D422-91FE-4DC2BABA4575}"/>
              </a:ext>
            </a:extLst>
          </p:cNvPr>
          <p:cNvSpPr txBox="1"/>
          <p:nvPr/>
        </p:nvSpPr>
        <p:spPr>
          <a:xfrm>
            <a:off x="5038742" y="2819979"/>
            <a:ext cx="34543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회원 많은</a:t>
            </a:r>
            <a:r>
              <a:rPr lang="en-US" altLang="ko-KR" sz="1500" dirty="0"/>
              <a:t>/</a:t>
            </a:r>
            <a:r>
              <a:rPr lang="ko-KR" altLang="en-US" sz="1500" dirty="0" err="1"/>
              <a:t>적은순</a:t>
            </a:r>
            <a:r>
              <a:rPr lang="ko-KR" altLang="en-US" sz="1500" dirty="0"/>
              <a:t> </a:t>
            </a:r>
            <a:r>
              <a:rPr lang="en-US" altLang="ko-KR" sz="1500" dirty="0"/>
              <a:t>| </a:t>
            </a:r>
            <a:r>
              <a:rPr lang="ko-KR" altLang="en-US" sz="1500" dirty="0"/>
              <a:t>오래된</a:t>
            </a:r>
            <a:r>
              <a:rPr lang="en-US" altLang="ko-KR" sz="1500" dirty="0"/>
              <a:t>/</a:t>
            </a:r>
            <a:r>
              <a:rPr lang="ko-KR" altLang="en-US" sz="1500" dirty="0"/>
              <a:t>최신 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DD384C-C7F0-CEC6-E2B9-6CBF9D2B980E}"/>
              </a:ext>
            </a:extLst>
          </p:cNvPr>
          <p:cNvSpPr txBox="1"/>
          <p:nvPr/>
        </p:nvSpPr>
        <p:spPr>
          <a:xfrm>
            <a:off x="4672983" y="2705303"/>
            <a:ext cx="45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197697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마이페이지 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C16F73-C81D-EA92-2351-0C0C14737A99}"/>
              </a:ext>
            </a:extLst>
          </p:cNvPr>
          <p:cNvSpPr/>
          <p:nvPr/>
        </p:nvSpPr>
        <p:spPr>
          <a:xfrm>
            <a:off x="0" y="1346200"/>
            <a:ext cx="9067800" cy="5156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AF2373-B25D-39CD-B8E4-2C8FA66EBA31}"/>
              </a:ext>
            </a:extLst>
          </p:cNvPr>
          <p:cNvSpPr txBox="1"/>
          <p:nvPr/>
        </p:nvSpPr>
        <p:spPr>
          <a:xfrm>
            <a:off x="4050496" y="1769202"/>
            <a:ext cx="96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 목록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4D8FF6-901D-BA87-ADCB-217DF732B918}"/>
              </a:ext>
            </a:extLst>
          </p:cNvPr>
          <p:cNvSpPr txBox="1"/>
          <p:nvPr/>
        </p:nvSpPr>
        <p:spPr>
          <a:xfrm>
            <a:off x="897722" y="1910283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29D88-AFF4-48E2-488F-F1C9CBFB0822}"/>
              </a:ext>
            </a:extLst>
          </p:cNvPr>
          <p:cNvSpPr txBox="1"/>
          <p:nvPr/>
        </p:nvSpPr>
        <p:spPr>
          <a:xfrm>
            <a:off x="869949" y="2634861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F6A630-02AA-20C2-E3BB-743951601FC8}"/>
              </a:ext>
            </a:extLst>
          </p:cNvPr>
          <p:cNvSpPr txBox="1"/>
          <p:nvPr/>
        </p:nvSpPr>
        <p:spPr>
          <a:xfrm>
            <a:off x="9142464" y="545077"/>
            <a:ext cx="3006708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팀 메뉴 </a:t>
            </a:r>
            <a:r>
              <a:rPr lang="en-US" altLang="ko-KR" dirty="0"/>
              <a:t>hover </a:t>
            </a:r>
            <a:r>
              <a:rPr lang="ko-KR" altLang="en-US" dirty="0"/>
              <a:t>시 보조 </a:t>
            </a:r>
            <a:r>
              <a:rPr lang="ko-KR" altLang="en-US" dirty="0" err="1"/>
              <a:t>네비게이션바</a:t>
            </a:r>
            <a:r>
              <a:rPr lang="ko-KR" altLang="en-US" dirty="0"/>
              <a:t> 드롭 다운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팀 목록 </a:t>
            </a:r>
            <a:r>
              <a:rPr lang="ko-KR" altLang="en-US" dirty="0" err="1"/>
              <a:t>클릭시</a:t>
            </a:r>
            <a:r>
              <a:rPr lang="ko-KR" altLang="en-US" dirty="0"/>
              <a:t> 해당 페이지로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지역 필터링 기능을 위한 지역 메뉴</a:t>
            </a:r>
            <a:endParaRPr lang="en-US" altLang="ko-KR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* </a:t>
            </a:r>
            <a:r>
              <a:rPr lang="ko-KR" altLang="en-US" sz="1400" dirty="0"/>
              <a:t>광역시</a:t>
            </a:r>
            <a:r>
              <a:rPr lang="en-US" altLang="ko-KR" sz="1400" dirty="0"/>
              <a:t>/</a:t>
            </a:r>
            <a:r>
              <a:rPr lang="ko-KR" altLang="en-US" sz="1400" dirty="0"/>
              <a:t>도 단위</a:t>
            </a:r>
            <a:endParaRPr lang="en-US" altLang="ko-KR" sz="1400" dirty="0"/>
          </a:p>
          <a:p>
            <a:r>
              <a:rPr lang="en-US" altLang="ko-KR" sz="1400" dirty="0"/>
              <a:t> * </a:t>
            </a:r>
            <a:r>
              <a:rPr lang="ko-KR" altLang="en-US" sz="1400" dirty="0"/>
              <a:t>해당 지역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 err="1"/>
              <a:t>팀명</a:t>
            </a:r>
            <a:r>
              <a:rPr lang="ko-KR" altLang="en-US" dirty="0"/>
              <a:t> 검색 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팀 </a:t>
            </a:r>
            <a:r>
              <a:rPr lang="en-US" altLang="ko-KR" dirty="0"/>
              <a:t>DB</a:t>
            </a:r>
            <a:r>
              <a:rPr lang="ko-KR" altLang="en-US" dirty="0"/>
              <a:t>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해당 팀 가입 신청 버튼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새로운 팀 생성 버튼</a:t>
            </a:r>
            <a:endParaRPr lang="en-US" altLang="ko-KR" dirty="0"/>
          </a:p>
          <a:p>
            <a:r>
              <a:rPr lang="en-US" altLang="ko-KR" sz="1400" dirty="0"/>
              <a:t>*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팀 만들기 페이지로 이동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en-US" altLang="ko-KR" dirty="0"/>
              <a:t>8. </a:t>
            </a:r>
            <a:r>
              <a:rPr lang="ko-KR" altLang="en-US" dirty="0"/>
              <a:t>회원 많은 순</a:t>
            </a:r>
            <a:r>
              <a:rPr lang="en-US" altLang="ko-KR" dirty="0"/>
              <a:t>, </a:t>
            </a:r>
            <a:r>
              <a:rPr lang="ko-KR" altLang="en-US" dirty="0"/>
              <a:t>회원 </a:t>
            </a:r>
            <a:r>
              <a:rPr lang="ko-KR" altLang="en-US" dirty="0" err="1"/>
              <a:t>적은순</a:t>
            </a:r>
            <a:r>
              <a:rPr lang="en-US" altLang="ko-KR" dirty="0"/>
              <a:t>, </a:t>
            </a:r>
            <a:r>
              <a:rPr lang="ko-KR" altLang="en-US" dirty="0"/>
              <a:t>오래된 순</a:t>
            </a:r>
            <a:r>
              <a:rPr lang="en-US" altLang="ko-KR" dirty="0"/>
              <a:t>, </a:t>
            </a:r>
            <a:r>
              <a:rPr lang="ko-KR" altLang="en-US" dirty="0"/>
              <a:t>최신순으로 팀 목록 정렬</a:t>
            </a:r>
            <a:endParaRPr lang="en-US" altLang="ko-K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A703AA-FEB7-7521-FC37-28BF4DACCB51}"/>
              </a:ext>
            </a:extLst>
          </p:cNvPr>
          <p:cNvSpPr txBox="1"/>
          <p:nvPr/>
        </p:nvSpPr>
        <p:spPr>
          <a:xfrm>
            <a:off x="101600" y="0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 목록 </a:t>
            </a:r>
            <a:r>
              <a:rPr lang="en-US" altLang="ko-KR" dirty="0"/>
              <a:t>[</a:t>
            </a:r>
            <a:r>
              <a:rPr lang="ko-KR" altLang="en-US" dirty="0" err="1"/>
              <a:t>홍성연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56A44F-9559-C670-B1DE-9BC2B669C8DF}"/>
              </a:ext>
            </a:extLst>
          </p:cNvPr>
          <p:cNvSpPr/>
          <p:nvPr/>
        </p:nvSpPr>
        <p:spPr>
          <a:xfrm>
            <a:off x="0" y="13462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                          팀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나의 팀      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A0EE9A-2B9B-6CEB-858D-54D721DFB391}"/>
              </a:ext>
            </a:extLst>
          </p:cNvPr>
          <p:cNvSpPr/>
          <p:nvPr/>
        </p:nvSpPr>
        <p:spPr>
          <a:xfrm>
            <a:off x="1246187" y="2224487"/>
            <a:ext cx="841377" cy="3693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5FD043-D873-A20D-41CE-12BEBD9D8E45}"/>
              </a:ext>
            </a:extLst>
          </p:cNvPr>
          <p:cNvSpPr/>
          <p:nvPr/>
        </p:nvSpPr>
        <p:spPr>
          <a:xfrm>
            <a:off x="2321671" y="2224487"/>
            <a:ext cx="5077684" cy="3693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E90674-25C0-B6B3-A7BC-D9B700B2B61B}"/>
              </a:ext>
            </a:extLst>
          </p:cNvPr>
          <p:cNvSpPr txBox="1"/>
          <p:nvPr/>
        </p:nvSpPr>
        <p:spPr>
          <a:xfrm>
            <a:off x="1350138" y="2260962"/>
            <a:ext cx="660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지 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877389-7A11-E088-A884-7BF1A02C575F}"/>
              </a:ext>
            </a:extLst>
          </p:cNvPr>
          <p:cNvSpPr txBox="1"/>
          <p:nvPr/>
        </p:nvSpPr>
        <p:spPr>
          <a:xfrm>
            <a:off x="2384758" y="2233768"/>
            <a:ext cx="50145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서울 </a:t>
            </a:r>
            <a:r>
              <a:rPr lang="en-US" altLang="ko-KR" sz="1500" dirty="0"/>
              <a:t>| </a:t>
            </a:r>
            <a:r>
              <a:rPr lang="ko-KR" altLang="en-US" sz="1500" dirty="0"/>
              <a:t>경기도 </a:t>
            </a:r>
            <a:r>
              <a:rPr lang="en-US" altLang="ko-KR" sz="1500" dirty="0"/>
              <a:t>| </a:t>
            </a:r>
            <a:r>
              <a:rPr lang="ko-KR" altLang="en-US" sz="1500" dirty="0"/>
              <a:t>충남 </a:t>
            </a:r>
            <a:r>
              <a:rPr lang="en-US" altLang="ko-KR" sz="1500" dirty="0"/>
              <a:t>| …(</a:t>
            </a:r>
            <a:r>
              <a:rPr lang="ko-KR" altLang="en-US" sz="1500" dirty="0"/>
              <a:t>도</a:t>
            </a:r>
            <a:r>
              <a:rPr lang="en-US" altLang="ko-KR" sz="1500" dirty="0"/>
              <a:t>/</a:t>
            </a:r>
            <a:r>
              <a:rPr lang="ko-KR" altLang="en-US" sz="1500" dirty="0"/>
              <a:t>광역시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3EBC1F-08D8-B241-D353-9766BE410079}"/>
              </a:ext>
            </a:extLst>
          </p:cNvPr>
          <p:cNvSpPr txBox="1"/>
          <p:nvPr/>
        </p:nvSpPr>
        <p:spPr>
          <a:xfrm>
            <a:off x="2569369" y="912628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5B8BE99-CC1C-CE6D-3E4B-F3FA05C63E12}"/>
              </a:ext>
            </a:extLst>
          </p:cNvPr>
          <p:cNvSpPr/>
          <p:nvPr/>
        </p:nvSpPr>
        <p:spPr>
          <a:xfrm>
            <a:off x="6546493" y="5846224"/>
            <a:ext cx="2051406" cy="4603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035B7E-BD78-AA53-E060-D5F82BE28CA3}"/>
              </a:ext>
            </a:extLst>
          </p:cNvPr>
          <p:cNvSpPr txBox="1"/>
          <p:nvPr/>
        </p:nvSpPr>
        <p:spPr>
          <a:xfrm>
            <a:off x="6678646" y="5882699"/>
            <a:ext cx="1814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팀 만들기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6313E7-D8D4-4704-66DF-EECF952E7732}"/>
              </a:ext>
            </a:extLst>
          </p:cNvPr>
          <p:cNvSpPr/>
          <p:nvPr/>
        </p:nvSpPr>
        <p:spPr>
          <a:xfrm>
            <a:off x="1246186" y="2661817"/>
            <a:ext cx="2424114" cy="355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75F533-D190-CB6F-57E8-0C883694EBAE}"/>
              </a:ext>
            </a:extLst>
          </p:cNvPr>
          <p:cNvSpPr txBox="1"/>
          <p:nvPr/>
        </p:nvSpPr>
        <p:spPr>
          <a:xfrm>
            <a:off x="1336675" y="2692772"/>
            <a:ext cx="9849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검색 칸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D7A202A-0CF4-BF2B-91B8-9FE1CA536E5E}"/>
              </a:ext>
            </a:extLst>
          </p:cNvPr>
          <p:cNvGraphicFramePr>
            <a:graphicFrameLocks noGrp="1"/>
          </p:cNvGraphicFramePr>
          <p:nvPr/>
        </p:nvGraphicFramePr>
        <p:xfrm>
          <a:off x="469899" y="3245569"/>
          <a:ext cx="8128000" cy="2483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1">
                  <a:extLst>
                    <a:ext uri="{9D8B030D-6E8A-4147-A177-3AD203B41FA5}">
                      <a16:colId xmlns:a16="http://schemas.microsoft.com/office/drawing/2014/main" val="393500789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163216483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46454492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497478385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321122601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654635406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059374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735963275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1146440834"/>
                    </a:ext>
                  </a:extLst>
                </a:gridCol>
              </a:tblGrid>
              <a:tr h="6208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팀명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랭크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지역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나이제한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팀원수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생성일자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팀 소개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4094098"/>
                  </a:ext>
                </a:extLst>
              </a:tr>
              <a:tr h="6208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문주군단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브론즈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충남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 – 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2024.01.01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파이팅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046505"/>
                  </a:ext>
                </a:extLst>
              </a:tr>
              <a:tr h="6208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타이거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67090"/>
                  </a:ext>
                </a:extLst>
              </a:tr>
              <a:tr h="620894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23581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DF43B6B-378F-00C2-4B64-EA4C1D244888}"/>
              </a:ext>
            </a:extLst>
          </p:cNvPr>
          <p:cNvSpPr txBox="1"/>
          <p:nvPr/>
        </p:nvSpPr>
        <p:spPr>
          <a:xfrm>
            <a:off x="7747000" y="4011757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가입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D37A6D-9079-C5AD-085B-C8867364A594}"/>
              </a:ext>
            </a:extLst>
          </p:cNvPr>
          <p:cNvSpPr txBox="1"/>
          <p:nvPr/>
        </p:nvSpPr>
        <p:spPr>
          <a:xfrm>
            <a:off x="7747000" y="4609241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가입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588710-8D75-A4D0-47CD-47AB50B76DFD}"/>
              </a:ext>
            </a:extLst>
          </p:cNvPr>
          <p:cNvSpPr txBox="1"/>
          <p:nvPr/>
        </p:nvSpPr>
        <p:spPr>
          <a:xfrm>
            <a:off x="7747000" y="5224064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가입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5F1969-C8C6-D41D-12C4-8DE2AE49165B}"/>
              </a:ext>
            </a:extLst>
          </p:cNvPr>
          <p:cNvSpPr txBox="1"/>
          <p:nvPr/>
        </p:nvSpPr>
        <p:spPr>
          <a:xfrm>
            <a:off x="144487" y="2870652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5BC818-1BE4-2266-AB0E-6D361F5E6A9E}"/>
              </a:ext>
            </a:extLst>
          </p:cNvPr>
          <p:cNvSpPr txBox="1"/>
          <p:nvPr/>
        </p:nvSpPr>
        <p:spPr>
          <a:xfrm>
            <a:off x="7414872" y="3809622"/>
            <a:ext cx="33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22EB02-BB2B-6064-A175-2E55F5B121C3}"/>
              </a:ext>
            </a:extLst>
          </p:cNvPr>
          <p:cNvSpPr txBox="1"/>
          <p:nvPr/>
        </p:nvSpPr>
        <p:spPr>
          <a:xfrm>
            <a:off x="1836308" y="1297239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8E91E3-66B8-1D13-0556-3E4899489820}"/>
              </a:ext>
            </a:extLst>
          </p:cNvPr>
          <p:cNvSpPr txBox="1"/>
          <p:nvPr/>
        </p:nvSpPr>
        <p:spPr>
          <a:xfrm>
            <a:off x="6161112" y="5650408"/>
            <a:ext cx="45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73ED0D-F51E-B3CE-34B2-C50935E02C05}"/>
              </a:ext>
            </a:extLst>
          </p:cNvPr>
          <p:cNvSpPr/>
          <p:nvPr/>
        </p:nvSpPr>
        <p:spPr>
          <a:xfrm>
            <a:off x="5017303" y="2788902"/>
            <a:ext cx="3504399" cy="355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1C8346-6734-D422-91FE-4DC2BABA4575}"/>
              </a:ext>
            </a:extLst>
          </p:cNvPr>
          <p:cNvSpPr txBox="1"/>
          <p:nvPr/>
        </p:nvSpPr>
        <p:spPr>
          <a:xfrm>
            <a:off x="5038742" y="2819979"/>
            <a:ext cx="34543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회원 많은</a:t>
            </a:r>
            <a:r>
              <a:rPr lang="en-US" altLang="ko-KR" sz="1500" dirty="0"/>
              <a:t>/</a:t>
            </a:r>
            <a:r>
              <a:rPr lang="ko-KR" altLang="en-US" sz="1500" dirty="0" err="1"/>
              <a:t>적은순</a:t>
            </a:r>
            <a:r>
              <a:rPr lang="ko-KR" altLang="en-US" sz="1500" dirty="0"/>
              <a:t> </a:t>
            </a:r>
            <a:r>
              <a:rPr lang="en-US" altLang="ko-KR" sz="1500" dirty="0"/>
              <a:t>| </a:t>
            </a:r>
            <a:r>
              <a:rPr lang="ko-KR" altLang="en-US" sz="1500" dirty="0"/>
              <a:t>오래된</a:t>
            </a:r>
            <a:r>
              <a:rPr lang="en-US" altLang="ko-KR" sz="1500" dirty="0"/>
              <a:t>/</a:t>
            </a:r>
            <a:r>
              <a:rPr lang="ko-KR" altLang="en-US" sz="1500" dirty="0"/>
              <a:t>최신 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DD384C-C7F0-CEC6-E2B9-6CBF9D2B980E}"/>
              </a:ext>
            </a:extLst>
          </p:cNvPr>
          <p:cNvSpPr txBox="1"/>
          <p:nvPr/>
        </p:nvSpPr>
        <p:spPr>
          <a:xfrm>
            <a:off x="4672983" y="2705303"/>
            <a:ext cx="45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124911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마이페이지 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C16F73-C81D-EA92-2351-0C0C14737A99}"/>
              </a:ext>
            </a:extLst>
          </p:cNvPr>
          <p:cNvSpPr/>
          <p:nvPr/>
        </p:nvSpPr>
        <p:spPr>
          <a:xfrm>
            <a:off x="0" y="1346200"/>
            <a:ext cx="9067800" cy="5156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AF2373-B25D-39CD-B8E4-2C8FA66EBA31}"/>
              </a:ext>
            </a:extLst>
          </p:cNvPr>
          <p:cNvSpPr txBox="1"/>
          <p:nvPr/>
        </p:nvSpPr>
        <p:spPr>
          <a:xfrm>
            <a:off x="3943350" y="1782859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팀 만들기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21832C-BF04-421D-AB47-07D592BE6CE1}"/>
              </a:ext>
            </a:extLst>
          </p:cNvPr>
          <p:cNvSpPr txBox="1"/>
          <p:nvPr/>
        </p:nvSpPr>
        <p:spPr>
          <a:xfrm>
            <a:off x="2346656" y="3228483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4D8FF6-901D-BA87-ADCB-217DF732B918}"/>
              </a:ext>
            </a:extLst>
          </p:cNvPr>
          <p:cNvSpPr txBox="1"/>
          <p:nvPr/>
        </p:nvSpPr>
        <p:spPr>
          <a:xfrm>
            <a:off x="2346656" y="3712244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29D88-AFF4-48E2-488F-F1C9CBFB0822}"/>
              </a:ext>
            </a:extLst>
          </p:cNvPr>
          <p:cNvSpPr txBox="1"/>
          <p:nvPr/>
        </p:nvSpPr>
        <p:spPr>
          <a:xfrm>
            <a:off x="2361213" y="4170925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F6A630-02AA-20C2-E3BB-743951601FC8}"/>
              </a:ext>
            </a:extLst>
          </p:cNvPr>
          <p:cNvSpPr txBox="1"/>
          <p:nvPr/>
        </p:nvSpPr>
        <p:spPr>
          <a:xfrm>
            <a:off x="9142464" y="545077"/>
            <a:ext cx="300670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이미지 업로드 </a:t>
            </a:r>
            <a:r>
              <a:rPr lang="en-US" altLang="ko-KR" dirty="0"/>
              <a:t>input</a:t>
            </a:r>
            <a:r>
              <a:rPr lang="ko-KR" altLang="en-US" dirty="0"/>
              <a:t>박스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팀명</a:t>
            </a:r>
            <a:r>
              <a:rPr lang="ko-KR" altLang="en-US" dirty="0"/>
              <a:t> </a:t>
            </a:r>
            <a:r>
              <a:rPr lang="en-US" altLang="ko-KR" dirty="0"/>
              <a:t>text </a:t>
            </a:r>
            <a:r>
              <a:rPr lang="ko-KR" altLang="en-US" dirty="0"/>
              <a:t>박스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지역 </a:t>
            </a:r>
            <a:r>
              <a:rPr lang="en-US" altLang="ko-KR" dirty="0"/>
              <a:t>SELECT BOX</a:t>
            </a:r>
            <a:r>
              <a:rPr lang="ko-KR" altLang="en-US" dirty="0"/>
              <a:t>로 구현</a:t>
            </a:r>
            <a:endParaRPr lang="en-US" altLang="ko-KR" dirty="0"/>
          </a:p>
          <a:p>
            <a:r>
              <a:rPr lang="en-US" altLang="ko-KR" sz="1400" dirty="0"/>
              <a:t>*</a:t>
            </a:r>
            <a:r>
              <a:rPr lang="ko-KR" altLang="en-US" sz="1400" dirty="0"/>
              <a:t>광역시</a:t>
            </a:r>
            <a:r>
              <a:rPr lang="en-US" altLang="ko-KR" sz="1400" dirty="0"/>
              <a:t>/</a:t>
            </a:r>
            <a:r>
              <a:rPr lang="ko-KR" altLang="en-US" sz="1400" dirty="0"/>
              <a:t>도 단위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dirty="0"/>
              <a:t>4. </a:t>
            </a:r>
            <a:r>
              <a:rPr lang="ko-KR" altLang="en-US" dirty="0"/>
              <a:t>나이 제한 </a:t>
            </a:r>
            <a:r>
              <a:rPr lang="en-US" altLang="ko-KR" dirty="0"/>
              <a:t>SELECT BOX 2</a:t>
            </a:r>
            <a:r>
              <a:rPr lang="ko-KR" altLang="en-US" dirty="0"/>
              <a:t>개로 구현</a:t>
            </a:r>
            <a:endParaRPr lang="en-US" altLang="ko-KR" dirty="0"/>
          </a:p>
          <a:p>
            <a:r>
              <a:rPr lang="en-US" altLang="ko-KR" sz="1400" dirty="0"/>
              <a:t>* </a:t>
            </a:r>
            <a:r>
              <a:rPr lang="ko-KR" altLang="en-US" sz="1400" dirty="0"/>
              <a:t>최소나이 </a:t>
            </a:r>
            <a:r>
              <a:rPr lang="en-US" altLang="ko-KR" sz="1400" dirty="0"/>
              <a:t>– </a:t>
            </a:r>
            <a:r>
              <a:rPr lang="ko-KR" altLang="en-US" sz="1400" dirty="0"/>
              <a:t>최대나이</a:t>
            </a:r>
            <a:r>
              <a:rPr lang="en-US" altLang="ko-KR" sz="1400" dirty="0"/>
              <a:t> </a:t>
            </a:r>
            <a:r>
              <a:rPr lang="ko-KR" altLang="en-US" sz="1400" dirty="0"/>
              <a:t>형식</a:t>
            </a:r>
            <a:endParaRPr lang="en-US" altLang="ko-KR" sz="1400" dirty="0"/>
          </a:p>
          <a:p>
            <a:r>
              <a:rPr lang="en-US" altLang="ko-KR" sz="1400" dirty="0"/>
              <a:t>* 1-100 </a:t>
            </a:r>
            <a:r>
              <a:rPr lang="ko-KR" altLang="en-US" sz="1400" dirty="0"/>
              <a:t>사이 숫자로 구성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en-US" altLang="ko-KR" dirty="0"/>
              <a:t>5. </a:t>
            </a:r>
            <a:r>
              <a:rPr lang="ko-KR" altLang="en-US" dirty="0"/>
              <a:t>연락처</a:t>
            </a:r>
            <a:endParaRPr lang="en-US" altLang="ko-KR" dirty="0"/>
          </a:p>
          <a:p>
            <a:r>
              <a:rPr lang="en-US" altLang="ko-KR" sz="1400" dirty="0"/>
              <a:t>* </a:t>
            </a:r>
            <a:r>
              <a:rPr lang="ko-KR" altLang="en-US" sz="1400" dirty="0"/>
              <a:t>하이픈</a:t>
            </a:r>
            <a:r>
              <a:rPr lang="en-US" altLang="ko-KR" sz="1400" dirty="0"/>
              <a:t>(-)</a:t>
            </a:r>
            <a:r>
              <a:rPr lang="ko-KR" altLang="en-US" sz="1400" dirty="0"/>
              <a:t>없이 숫자 </a:t>
            </a:r>
            <a:r>
              <a:rPr lang="en-US" altLang="ko-KR" sz="1400" dirty="0"/>
              <a:t>11</a:t>
            </a:r>
            <a:r>
              <a:rPr lang="ko-KR" altLang="en-US" sz="1400" dirty="0"/>
              <a:t>자리로 입력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dirty="0"/>
              <a:t>6. </a:t>
            </a:r>
            <a:r>
              <a:rPr lang="ko-KR" altLang="en-US" dirty="0"/>
              <a:t>팀 소개</a:t>
            </a:r>
            <a:r>
              <a:rPr lang="en-US" altLang="ko-KR" sz="1400" dirty="0"/>
              <a:t> </a:t>
            </a:r>
            <a:r>
              <a:rPr lang="en-US" altLang="ko-KR" dirty="0"/>
              <a:t>text area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A703AA-FEB7-7521-FC37-28BF4DACCB51}"/>
              </a:ext>
            </a:extLst>
          </p:cNvPr>
          <p:cNvSpPr txBox="1"/>
          <p:nvPr/>
        </p:nvSpPr>
        <p:spPr>
          <a:xfrm>
            <a:off x="101600" y="0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 만들기 </a:t>
            </a:r>
            <a:r>
              <a:rPr lang="en-US" altLang="ko-KR" dirty="0"/>
              <a:t>[</a:t>
            </a:r>
            <a:r>
              <a:rPr lang="ko-KR" altLang="en-US" dirty="0" err="1"/>
              <a:t>홍성연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56A44F-9559-C670-B1DE-9BC2B669C8DF}"/>
              </a:ext>
            </a:extLst>
          </p:cNvPr>
          <p:cNvSpPr/>
          <p:nvPr/>
        </p:nvSpPr>
        <p:spPr>
          <a:xfrm>
            <a:off x="0" y="13462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                          팀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나의 팀      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3EBC1F-08D8-B241-D353-9766BE410079}"/>
              </a:ext>
            </a:extLst>
          </p:cNvPr>
          <p:cNvSpPr txBox="1"/>
          <p:nvPr/>
        </p:nvSpPr>
        <p:spPr>
          <a:xfrm>
            <a:off x="3604003" y="2100037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3403A1-7FB5-C54D-09BE-9C050F288DBF}"/>
              </a:ext>
            </a:extLst>
          </p:cNvPr>
          <p:cNvSpPr txBox="1"/>
          <p:nvPr/>
        </p:nvSpPr>
        <p:spPr>
          <a:xfrm>
            <a:off x="2346657" y="5067439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D3738E9-636F-3FAC-6B8D-3DA3608CE5EE}"/>
              </a:ext>
            </a:extLst>
          </p:cNvPr>
          <p:cNvSpPr/>
          <p:nvPr/>
        </p:nvSpPr>
        <p:spPr>
          <a:xfrm>
            <a:off x="2763995" y="3244334"/>
            <a:ext cx="364141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9F5224-22D1-AF09-1DEC-32C726CEE340}"/>
              </a:ext>
            </a:extLst>
          </p:cNvPr>
          <p:cNvSpPr txBox="1"/>
          <p:nvPr/>
        </p:nvSpPr>
        <p:spPr>
          <a:xfrm>
            <a:off x="2868761" y="3287930"/>
            <a:ext cx="343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팀명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298CB02-52C4-391C-1239-EF86E6F81147}"/>
              </a:ext>
            </a:extLst>
          </p:cNvPr>
          <p:cNvSpPr/>
          <p:nvPr/>
        </p:nvSpPr>
        <p:spPr>
          <a:xfrm>
            <a:off x="2763275" y="5552029"/>
            <a:ext cx="3641410" cy="8507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2672807-4B68-30E2-4190-AF8AE73198CB}"/>
              </a:ext>
            </a:extLst>
          </p:cNvPr>
          <p:cNvSpPr/>
          <p:nvPr/>
        </p:nvSpPr>
        <p:spPr>
          <a:xfrm>
            <a:off x="2763275" y="3739043"/>
            <a:ext cx="364141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5F0C34-53B1-EA73-A849-3892643B0381}"/>
              </a:ext>
            </a:extLst>
          </p:cNvPr>
          <p:cNvSpPr txBox="1"/>
          <p:nvPr/>
        </p:nvSpPr>
        <p:spPr>
          <a:xfrm>
            <a:off x="2868761" y="3739043"/>
            <a:ext cx="343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 선택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C573BDD-5973-67F6-1514-66B4AF464C75}"/>
              </a:ext>
            </a:extLst>
          </p:cNvPr>
          <p:cNvSpPr/>
          <p:nvPr/>
        </p:nvSpPr>
        <p:spPr>
          <a:xfrm>
            <a:off x="2763276" y="4570331"/>
            <a:ext cx="8407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AC37A15-C604-A046-E35C-018F677AAAEF}"/>
              </a:ext>
            </a:extLst>
          </p:cNvPr>
          <p:cNvSpPr/>
          <p:nvPr/>
        </p:nvSpPr>
        <p:spPr>
          <a:xfrm>
            <a:off x="2763275" y="5054369"/>
            <a:ext cx="364141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연락처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65C2E52-BD42-7B4E-E455-6B5FB81A5893}"/>
              </a:ext>
            </a:extLst>
          </p:cNvPr>
          <p:cNvSpPr/>
          <p:nvPr/>
        </p:nvSpPr>
        <p:spPr>
          <a:xfrm>
            <a:off x="4012732" y="2176610"/>
            <a:ext cx="958916" cy="971806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2D5C310-5D77-6DD8-DE86-02DFBE95277A}"/>
              </a:ext>
            </a:extLst>
          </p:cNvPr>
          <p:cNvSpPr txBox="1"/>
          <p:nvPr/>
        </p:nvSpPr>
        <p:spPr>
          <a:xfrm>
            <a:off x="4098704" y="2512187"/>
            <a:ext cx="78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 로고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FEBB29-2D31-8A28-CA61-9C7F9B3298BF}"/>
              </a:ext>
            </a:extLst>
          </p:cNvPr>
          <p:cNvSpPr txBox="1"/>
          <p:nvPr/>
        </p:nvSpPr>
        <p:spPr>
          <a:xfrm>
            <a:off x="2346655" y="5526120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36B49E-6CD1-0A94-10D8-330532CD05AA}"/>
              </a:ext>
            </a:extLst>
          </p:cNvPr>
          <p:cNvSpPr txBox="1"/>
          <p:nvPr/>
        </p:nvSpPr>
        <p:spPr>
          <a:xfrm>
            <a:off x="2868761" y="5583831"/>
            <a:ext cx="3430439" cy="366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52BAFA-1DF4-B0F7-B727-F688F3388614}"/>
              </a:ext>
            </a:extLst>
          </p:cNvPr>
          <p:cNvSpPr/>
          <p:nvPr/>
        </p:nvSpPr>
        <p:spPr>
          <a:xfrm>
            <a:off x="4208168" y="4557724"/>
            <a:ext cx="7962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59A2B-ED71-CB52-CEE7-66D9B7E716B0}"/>
              </a:ext>
            </a:extLst>
          </p:cNvPr>
          <p:cNvSpPr txBox="1"/>
          <p:nvPr/>
        </p:nvSpPr>
        <p:spPr>
          <a:xfrm>
            <a:off x="3799970" y="4546216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E3EB0E-0FF1-764F-2EB2-40B8A47486B0}"/>
              </a:ext>
            </a:extLst>
          </p:cNvPr>
          <p:cNvSpPr txBox="1"/>
          <p:nvPr/>
        </p:nvSpPr>
        <p:spPr>
          <a:xfrm>
            <a:off x="2709678" y="4213420"/>
            <a:ext cx="118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나이 제한</a:t>
            </a:r>
          </a:p>
        </p:txBody>
      </p:sp>
    </p:spTree>
    <p:extLst>
      <p:ext uri="{BB962C8B-B14F-4D97-AF65-F5344CB8AC3E}">
        <p14:creationId xmlns:p14="http://schemas.microsoft.com/office/powerpoint/2010/main" val="844952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마이페이지 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C16F73-C81D-EA92-2351-0C0C14737A99}"/>
              </a:ext>
            </a:extLst>
          </p:cNvPr>
          <p:cNvSpPr/>
          <p:nvPr/>
        </p:nvSpPr>
        <p:spPr>
          <a:xfrm>
            <a:off x="0" y="1346200"/>
            <a:ext cx="9067800" cy="5156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3B3A88-6A66-E715-0B6A-506DA32C220C}"/>
              </a:ext>
            </a:extLst>
          </p:cNvPr>
          <p:cNvSpPr txBox="1"/>
          <p:nvPr/>
        </p:nvSpPr>
        <p:spPr>
          <a:xfrm>
            <a:off x="9093200" y="393700"/>
            <a:ext cx="29210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보조메뉴의 나의 팀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해당페이지로 이동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사이드 메뉴바에 회원이 소속된 팀 목록 출력</a:t>
            </a:r>
            <a:endParaRPr lang="en-US" altLang="ko-KR" sz="1400" dirty="0"/>
          </a:p>
          <a:p>
            <a:r>
              <a:rPr lang="en-US" altLang="ko-KR" sz="1400" dirty="0"/>
              <a:t> *</a:t>
            </a:r>
            <a:r>
              <a:rPr lang="ko-KR" altLang="en-US" sz="1400" dirty="0" err="1"/>
              <a:t>팀이름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우측 영역에 해당 팀 정보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팀 이름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아래로 보조 메뉴 드롭 다운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4. </a:t>
            </a:r>
            <a:r>
              <a:rPr lang="ko-KR" altLang="en-US" sz="1400" dirty="0"/>
              <a:t>팀 정보 출력</a:t>
            </a:r>
            <a:endParaRPr lang="en-US" altLang="ko-KR" sz="1400" dirty="0"/>
          </a:p>
          <a:p>
            <a:r>
              <a:rPr lang="en-US" altLang="ko-KR" sz="1400" dirty="0"/>
              <a:t> *</a:t>
            </a:r>
            <a:r>
              <a:rPr lang="ko-KR" altLang="en-US" sz="1400" dirty="0" err="1"/>
              <a:t>팀로고</a:t>
            </a:r>
            <a:r>
              <a:rPr lang="en-US" altLang="ko-KR" sz="1400" dirty="0"/>
              <a:t>(</a:t>
            </a:r>
            <a:r>
              <a:rPr lang="ko-KR" altLang="en-US" sz="1400" dirty="0"/>
              <a:t>이미지</a:t>
            </a:r>
            <a:r>
              <a:rPr lang="en-US" altLang="ko-KR" sz="1400" dirty="0"/>
              <a:t>), </a:t>
            </a:r>
            <a:r>
              <a:rPr lang="ko-KR" altLang="en-US" sz="1400" dirty="0"/>
              <a:t>랭크</a:t>
            </a:r>
            <a:r>
              <a:rPr lang="en-US" altLang="ko-KR" sz="1400" dirty="0"/>
              <a:t>(</a:t>
            </a:r>
            <a:r>
              <a:rPr lang="ko-KR" altLang="en-US" sz="1400" dirty="0"/>
              <a:t>이미지</a:t>
            </a:r>
            <a:r>
              <a:rPr lang="en-US" altLang="ko-KR" sz="1400" dirty="0"/>
              <a:t>), </a:t>
            </a:r>
            <a:r>
              <a:rPr lang="ko-KR" altLang="en-US" sz="1400" dirty="0" err="1"/>
              <a:t>팀명</a:t>
            </a:r>
            <a:r>
              <a:rPr lang="en-US" altLang="ko-KR" sz="1400" dirty="0"/>
              <a:t>, </a:t>
            </a:r>
            <a:r>
              <a:rPr lang="ko-KR" altLang="en-US" sz="1400" dirty="0"/>
              <a:t>전적</a:t>
            </a:r>
            <a:r>
              <a:rPr lang="en-US" altLang="ko-KR" sz="1400" dirty="0"/>
              <a:t>, </a:t>
            </a:r>
            <a:r>
              <a:rPr lang="ko-KR" altLang="en-US" sz="1400" dirty="0"/>
              <a:t>팀원 수</a:t>
            </a:r>
            <a:r>
              <a:rPr lang="en-US" altLang="ko-KR" sz="1400" dirty="0"/>
              <a:t>, </a:t>
            </a:r>
            <a:r>
              <a:rPr lang="ko-KR" altLang="en-US" sz="1400" dirty="0"/>
              <a:t>창단일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5. </a:t>
            </a:r>
            <a:r>
              <a:rPr lang="ko-KR" altLang="en-US" sz="1400" dirty="0"/>
              <a:t>경기 일정 출력</a:t>
            </a:r>
            <a:endParaRPr lang="en-US" altLang="ko-KR" sz="1400" dirty="0"/>
          </a:p>
          <a:p>
            <a:r>
              <a:rPr lang="en-US" altLang="ko-KR" sz="1400" dirty="0"/>
              <a:t> *</a:t>
            </a:r>
            <a:r>
              <a:rPr lang="ko-KR" altLang="en-US" sz="1400" dirty="0"/>
              <a:t>심판회원이 승인한 후의 경기 일정 </a:t>
            </a:r>
            <a:r>
              <a:rPr lang="en-US" altLang="ko-KR" sz="1400" dirty="0"/>
              <a:t>DB</a:t>
            </a:r>
            <a:r>
              <a:rPr lang="ko-KR" altLang="en-US" sz="1400" dirty="0"/>
              <a:t>에서 </a:t>
            </a:r>
            <a:r>
              <a:rPr lang="ko-KR" altLang="en-US" sz="1400" dirty="0" err="1"/>
              <a:t>받아옴</a:t>
            </a:r>
            <a:endParaRPr lang="en-US" altLang="ko-KR" sz="1400" dirty="0"/>
          </a:p>
          <a:p>
            <a:r>
              <a:rPr lang="en-US" altLang="ko-KR" sz="1400" dirty="0"/>
              <a:t> *</a:t>
            </a:r>
            <a:r>
              <a:rPr lang="ko-KR" altLang="en-US" sz="1400" dirty="0"/>
              <a:t>매칭 전후 모두 출력</a:t>
            </a:r>
            <a:endParaRPr lang="en-US" altLang="ko-KR" sz="1400" dirty="0"/>
          </a:p>
          <a:p>
            <a:r>
              <a:rPr lang="en-US" altLang="ko-KR" sz="1400" dirty="0"/>
              <a:t> *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팀 경기 일정 페이지로 이동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6. </a:t>
            </a:r>
            <a:r>
              <a:rPr lang="ko-KR" altLang="en-US" sz="1400" dirty="0"/>
              <a:t>최근 경기 결과 </a:t>
            </a:r>
            <a:r>
              <a:rPr lang="en-US" altLang="ko-KR" sz="1400" dirty="0"/>
              <a:t>3</a:t>
            </a:r>
            <a:r>
              <a:rPr lang="ko-KR" altLang="en-US" sz="1400" dirty="0" err="1"/>
              <a:t>개출력</a:t>
            </a:r>
            <a:endParaRPr lang="en-US" altLang="ko-KR" sz="1400" dirty="0"/>
          </a:p>
          <a:p>
            <a:r>
              <a:rPr lang="en-US" altLang="ko-KR" sz="1400" dirty="0"/>
              <a:t> *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전적 페이지로 이동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en-US" altLang="ko-KR" sz="1400" dirty="0"/>
              <a:t>7. </a:t>
            </a:r>
            <a:r>
              <a:rPr lang="ko-KR" altLang="en-US" sz="1400" dirty="0"/>
              <a:t>팀 게시판 최신 글 </a:t>
            </a:r>
            <a:r>
              <a:rPr lang="en-US" altLang="ko-KR" sz="1400" dirty="0"/>
              <a:t>5</a:t>
            </a:r>
            <a:r>
              <a:rPr lang="ko-KR" altLang="en-US" sz="1400" dirty="0"/>
              <a:t>개 표시</a:t>
            </a:r>
            <a:endParaRPr lang="en-US" altLang="ko-KR" sz="1400" dirty="0"/>
          </a:p>
          <a:p>
            <a:r>
              <a:rPr lang="en-US" altLang="ko-KR" sz="1400" dirty="0"/>
              <a:t>* </a:t>
            </a:r>
            <a:r>
              <a:rPr lang="ko-KR" altLang="en-US" sz="1400" dirty="0"/>
              <a:t>공지사항</a:t>
            </a:r>
            <a:r>
              <a:rPr lang="en-US" altLang="ko-KR" sz="1400" dirty="0"/>
              <a:t>(</a:t>
            </a:r>
            <a:r>
              <a:rPr lang="ko-KR" altLang="en-US" sz="1400" dirty="0"/>
              <a:t>최신</a:t>
            </a:r>
            <a:r>
              <a:rPr lang="en-US" altLang="ko-KR" sz="1400" dirty="0"/>
              <a:t>)</a:t>
            </a:r>
            <a:r>
              <a:rPr lang="ko-KR" altLang="en-US" sz="1400" dirty="0"/>
              <a:t> 우선 표시</a:t>
            </a:r>
            <a:endParaRPr lang="en-US" altLang="ko-KR" sz="1400" dirty="0"/>
          </a:p>
          <a:p>
            <a:r>
              <a:rPr lang="en-US" altLang="ko-KR" sz="1400" dirty="0"/>
              <a:t>*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팀 게시판 페이지로 이동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87C07C-9130-EC9B-98E3-86E2F882D326}"/>
              </a:ext>
            </a:extLst>
          </p:cNvPr>
          <p:cNvSpPr txBox="1"/>
          <p:nvPr/>
        </p:nvSpPr>
        <p:spPr>
          <a:xfrm>
            <a:off x="101600" y="0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나의 팀 </a:t>
            </a:r>
            <a:r>
              <a:rPr lang="en-US" altLang="ko-KR" dirty="0"/>
              <a:t>[</a:t>
            </a:r>
            <a:r>
              <a:rPr lang="ko-KR" altLang="en-US" dirty="0" err="1"/>
              <a:t>홍성연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6E86F08-E37A-1C30-B1A4-35E2624FCE0B}"/>
              </a:ext>
            </a:extLst>
          </p:cNvPr>
          <p:cNvSpPr/>
          <p:nvPr/>
        </p:nvSpPr>
        <p:spPr>
          <a:xfrm>
            <a:off x="0" y="13462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                          팀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나의 팀      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721B80-CF32-9DF4-9449-D37A1E113E3F}"/>
              </a:ext>
            </a:extLst>
          </p:cNvPr>
          <p:cNvSpPr/>
          <p:nvPr/>
        </p:nvSpPr>
        <p:spPr>
          <a:xfrm>
            <a:off x="4800365" y="2039656"/>
            <a:ext cx="3962635" cy="212983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330516-0193-3F17-F984-331BC6C11EEF}"/>
              </a:ext>
            </a:extLst>
          </p:cNvPr>
          <p:cNvSpPr/>
          <p:nvPr/>
        </p:nvSpPr>
        <p:spPr>
          <a:xfrm>
            <a:off x="2438400" y="4338094"/>
            <a:ext cx="2859734" cy="159177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AC2B38-0D64-4694-44B3-6D84B1B8812E}"/>
              </a:ext>
            </a:extLst>
          </p:cNvPr>
          <p:cNvSpPr/>
          <p:nvPr/>
        </p:nvSpPr>
        <p:spPr>
          <a:xfrm>
            <a:off x="5639741" y="4338094"/>
            <a:ext cx="3123259" cy="159177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90353A2-D806-545C-91A3-8A96A3498278}"/>
              </a:ext>
            </a:extLst>
          </p:cNvPr>
          <p:cNvSpPr/>
          <p:nvPr/>
        </p:nvSpPr>
        <p:spPr>
          <a:xfrm>
            <a:off x="2645593" y="2094179"/>
            <a:ext cx="897962" cy="105370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A3A5F8-E9FB-6E3F-1BA6-AA29C6F23A17}"/>
              </a:ext>
            </a:extLst>
          </p:cNvPr>
          <p:cNvSpPr/>
          <p:nvPr/>
        </p:nvSpPr>
        <p:spPr>
          <a:xfrm>
            <a:off x="2438400" y="2039656"/>
            <a:ext cx="2059399" cy="212983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9178E2-6472-524A-055F-E0B21DC24040}"/>
              </a:ext>
            </a:extLst>
          </p:cNvPr>
          <p:cNvSpPr txBox="1"/>
          <p:nvPr/>
        </p:nvSpPr>
        <p:spPr>
          <a:xfrm>
            <a:off x="2713939" y="2482393"/>
            <a:ext cx="736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팀 로고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2DDBDF-1059-6E57-0F72-7D236C27CB4F}"/>
              </a:ext>
            </a:extLst>
          </p:cNvPr>
          <p:cNvSpPr txBox="1"/>
          <p:nvPr/>
        </p:nvSpPr>
        <p:spPr>
          <a:xfrm>
            <a:off x="2572701" y="3197352"/>
            <a:ext cx="1828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팀 이름 </a:t>
            </a:r>
            <a:r>
              <a:rPr lang="en-US" altLang="ko-KR" sz="1200" dirty="0"/>
              <a:t>: </a:t>
            </a:r>
            <a:r>
              <a:rPr lang="ko-KR" altLang="en-US" sz="1200" dirty="0"/>
              <a:t>문주군단</a:t>
            </a:r>
            <a:r>
              <a:rPr lang="en-US" altLang="ko-KR" sz="1200" dirty="0"/>
              <a:t> </a:t>
            </a:r>
          </a:p>
          <a:p>
            <a:r>
              <a:rPr lang="ko-KR" altLang="en-US" sz="1200" dirty="0"/>
              <a:t>전적 </a:t>
            </a:r>
            <a:r>
              <a:rPr lang="en-US" altLang="ko-KR" sz="1200" dirty="0"/>
              <a:t>: 47</a:t>
            </a:r>
            <a:r>
              <a:rPr lang="ko-KR" altLang="en-US" sz="1200" dirty="0"/>
              <a:t>전 </a:t>
            </a:r>
            <a:r>
              <a:rPr lang="en-US" altLang="ko-KR" sz="1200" dirty="0"/>
              <a:t>33</a:t>
            </a:r>
            <a:r>
              <a:rPr lang="ko-KR" altLang="en-US" sz="1200" dirty="0"/>
              <a:t>승 </a:t>
            </a:r>
            <a:r>
              <a:rPr lang="en-US" altLang="ko-KR" sz="1200" dirty="0"/>
              <a:t>14</a:t>
            </a:r>
            <a:r>
              <a:rPr lang="ko-KR" altLang="en-US" sz="1200" dirty="0"/>
              <a:t>패</a:t>
            </a:r>
            <a:endParaRPr lang="en-US" altLang="ko-KR" sz="1200" dirty="0"/>
          </a:p>
          <a:p>
            <a:r>
              <a:rPr lang="ko-KR" altLang="en-US" sz="1200" dirty="0"/>
              <a:t>팀원 수 </a:t>
            </a:r>
            <a:r>
              <a:rPr lang="en-US" altLang="ko-KR" sz="1200" dirty="0"/>
              <a:t>: 50</a:t>
            </a:r>
            <a:r>
              <a:rPr lang="ko-KR" altLang="en-US" sz="1200" dirty="0"/>
              <a:t>명</a:t>
            </a:r>
            <a:endParaRPr lang="en-US" altLang="ko-KR" sz="1200" dirty="0"/>
          </a:p>
          <a:p>
            <a:r>
              <a:rPr lang="ko-KR" altLang="en-US" sz="1200" dirty="0"/>
              <a:t>창단일 </a:t>
            </a:r>
            <a:r>
              <a:rPr lang="en-US" altLang="ko-KR" sz="1200" dirty="0"/>
              <a:t>: 2024.05.05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AF2373-B25D-39CD-B8E4-2C8FA66EBA31}"/>
              </a:ext>
            </a:extLst>
          </p:cNvPr>
          <p:cNvSpPr txBox="1"/>
          <p:nvPr/>
        </p:nvSpPr>
        <p:spPr>
          <a:xfrm>
            <a:off x="6327834" y="2099943"/>
            <a:ext cx="907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경기 일정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C3BEE0-41AD-4F62-FDA4-6AF958BD53E7}"/>
              </a:ext>
            </a:extLst>
          </p:cNvPr>
          <p:cNvSpPr/>
          <p:nvPr/>
        </p:nvSpPr>
        <p:spPr>
          <a:xfrm>
            <a:off x="2545762" y="4757546"/>
            <a:ext cx="2635250" cy="32599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2A96B7-ACEB-F19F-D966-702ADCCB01FE}"/>
              </a:ext>
            </a:extLst>
          </p:cNvPr>
          <p:cNvSpPr/>
          <p:nvPr/>
        </p:nvSpPr>
        <p:spPr>
          <a:xfrm>
            <a:off x="8009026" y="2515612"/>
            <a:ext cx="541690" cy="32599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C02A61-C8EC-E8F5-EC8B-5B5A42AD9B10}"/>
              </a:ext>
            </a:extLst>
          </p:cNvPr>
          <p:cNvSpPr txBox="1"/>
          <p:nvPr/>
        </p:nvSpPr>
        <p:spPr>
          <a:xfrm>
            <a:off x="8061487" y="2535986"/>
            <a:ext cx="507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참여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4365643-F9BD-0068-26DD-AEF81C8F6E4A}"/>
              </a:ext>
            </a:extLst>
          </p:cNvPr>
          <p:cNvSpPr/>
          <p:nvPr/>
        </p:nvSpPr>
        <p:spPr>
          <a:xfrm>
            <a:off x="4966288" y="3009976"/>
            <a:ext cx="2923175" cy="32599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BB3C618-D96E-8AEC-9797-EEA478571A3A}"/>
              </a:ext>
            </a:extLst>
          </p:cNvPr>
          <p:cNvSpPr/>
          <p:nvPr/>
        </p:nvSpPr>
        <p:spPr>
          <a:xfrm>
            <a:off x="8009026" y="3009976"/>
            <a:ext cx="541690" cy="32599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7299DD-A6F1-61B7-00CA-EF4686C8DD41}"/>
              </a:ext>
            </a:extLst>
          </p:cNvPr>
          <p:cNvSpPr txBox="1"/>
          <p:nvPr/>
        </p:nvSpPr>
        <p:spPr>
          <a:xfrm>
            <a:off x="8061487" y="3030351"/>
            <a:ext cx="507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참여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2AB4FA9-6F4D-85F5-58A3-1D033AE19801}"/>
              </a:ext>
            </a:extLst>
          </p:cNvPr>
          <p:cNvSpPr/>
          <p:nvPr/>
        </p:nvSpPr>
        <p:spPr>
          <a:xfrm>
            <a:off x="4966288" y="3492297"/>
            <a:ext cx="2923175" cy="32599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F62660-10EC-6BB0-FA80-8061AEA8B212}"/>
              </a:ext>
            </a:extLst>
          </p:cNvPr>
          <p:cNvSpPr/>
          <p:nvPr/>
        </p:nvSpPr>
        <p:spPr>
          <a:xfrm>
            <a:off x="8009026" y="3492297"/>
            <a:ext cx="541690" cy="32599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EEE237-6904-78D1-4475-11C68F63F336}"/>
              </a:ext>
            </a:extLst>
          </p:cNvPr>
          <p:cNvSpPr txBox="1"/>
          <p:nvPr/>
        </p:nvSpPr>
        <p:spPr>
          <a:xfrm>
            <a:off x="8061487" y="3512671"/>
            <a:ext cx="507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FBC147-4F4A-0CC3-01FB-E0AD75ADE393}"/>
              </a:ext>
            </a:extLst>
          </p:cNvPr>
          <p:cNvSpPr txBox="1"/>
          <p:nvPr/>
        </p:nvSpPr>
        <p:spPr>
          <a:xfrm>
            <a:off x="3621436" y="4371267"/>
            <a:ext cx="132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전적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A6CF2E-840C-662A-DB64-B9DED5B2A50C}"/>
              </a:ext>
            </a:extLst>
          </p:cNvPr>
          <p:cNvSpPr txBox="1"/>
          <p:nvPr/>
        </p:nvSpPr>
        <p:spPr>
          <a:xfrm>
            <a:off x="6746918" y="4371267"/>
            <a:ext cx="908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팀 게시판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5E7522-AEFE-6041-816E-AC431E83F258}"/>
              </a:ext>
            </a:extLst>
          </p:cNvPr>
          <p:cNvSpPr txBox="1"/>
          <p:nvPr/>
        </p:nvSpPr>
        <p:spPr>
          <a:xfrm>
            <a:off x="2584803" y="4757546"/>
            <a:ext cx="2635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문주군단 </a:t>
            </a:r>
            <a:r>
              <a:rPr lang="en-US" altLang="ko-KR" sz="1200" dirty="0"/>
              <a:t>3 : 2 </a:t>
            </a:r>
            <a:r>
              <a:rPr lang="ko-KR" altLang="en-US" sz="1200" dirty="0" err="1"/>
              <a:t>개발냥발</a:t>
            </a:r>
            <a:r>
              <a:rPr lang="ko-KR" altLang="en-US" sz="1200" dirty="0"/>
              <a:t>          승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A3BED20-B877-1B74-26C1-D5A2BD406589}"/>
              </a:ext>
            </a:extLst>
          </p:cNvPr>
          <p:cNvSpPr/>
          <p:nvPr/>
        </p:nvSpPr>
        <p:spPr>
          <a:xfrm>
            <a:off x="2536002" y="5139931"/>
            <a:ext cx="2635250" cy="32599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A0AF20-9AA1-1E64-F87F-BB95278B7E0D}"/>
              </a:ext>
            </a:extLst>
          </p:cNvPr>
          <p:cNvSpPr txBox="1"/>
          <p:nvPr/>
        </p:nvSpPr>
        <p:spPr>
          <a:xfrm>
            <a:off x="2501853" y="5164428"/>
            <a:ext cx="2635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 문주군단 </a:t>
            </a:r>
            <a:r>
              <a:rPr lang="en-US" altLang="ko-KR" sz="1200" dirty="0"/>
              <a:t>1 : 2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김반박이</a:t>
            </a:r>
            <a:r>
              <a:rPr lang="ko-KR" altLang="en-US" sz="1200" dirty="0"/>
              <a:t>          패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650A070-28B1-22F5-FE80-B0EBE23922E0}"/>
              </a:ext>
            </a:extLst>
          </p:cNvPr>
          <p:cNvSpPr/>
          <p:nvPr/>
        </p:nvSpPr>
        <p:spPr>
          <a:xfrm>
            <a:off x="4966288" y="2517731"/>
            <a:ext cx="2923175" cy="32599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0FE580-7AE5-5EB2-041E-876A5F0CCB7B}"/>
              </a:ext>
            </a:extLst>
          </p:cNvPr>
          <p:cNvSpPr/>
          <p:nvPr/>
        </p:nvSpPr>
        <p:spPr>
          <a:xfrm>
            <a:off x="2501853" y="3175956"/>
            <a:ext cx="1938605" cy="947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C70344-B0DF-EDCD-68BD-66572E8EB7DE}"/>
              </a:ext>
            </a:extLst>
          </p:cNvPr>
          <p:cNvSpPr/>
          <p:nvPr/>
        </p:nvSpPr>
        <p:spPr>
          <a:xfrm>
            <a:off x="-2659" y="1700288"/>
            <a:ext cx="2086854" cy="48021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나의 팀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문주 군단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 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팀원 목록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 경기 일정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전적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 게시판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    </a:t>
            </a: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타이거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팀원 목록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경기 일정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전적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 게시판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7EB0BF-4878-CB5A-8D87-BD70E094F881}"/>
              </a:ext>
            </a:extLst>
          </p:cNvPr>
          <p:cNvSpPr txBox="1"/>
          <p:nvPr/>
        </p:nvSpPr>
        <p:spPr>
          <a:xfrm>
            <a:off x="3902428" y="1264213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B170AB-94F3-B7F9-3D59-58138CB9DDD1}"/>
              </a:ext>
            </a:extLst>
          </p:cNvPr>
          <p:cNvSpPr txBox="1"/>
          <p:nvPr/>
        </p:nvSpPr>
        <p:spPr>
          <a:xfrm>
            <a:off x="824301" y="1637507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A0B1B8-673D-44B9-FBB4-141371D28D93}"/>
              </a:ext>
            </a:extLst>
          </p:cNvPr>
          <p:cNvSpPr txBox="1"/>
          <p:nvPr/>
        </p:nvSpPr>
        <p:spPr>
          <a:xfrm>
            <a:off x="2429236" y="2063343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BF96288-75D3-5C19-C3D3-6A2AB101FB9F}"/>
              </a:ext>
            </a:extLst>
          </p:cNvPr>
          <p:cNvSpPr/>
          <p:nvPr/>
        </p:nvSpPr>
        <p:spPr>
          <a:xfrm>
            <a:off x="3621436" y="2080953"/>
            <a:ext cx="826688" cy="757148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127623-A076-05D0-3DBC-BC68ADE626CD}"/>
              </a:ext>
            </a:extLst>
          </p:cNvPr>
          <p:cNvSpPr txBox="1"/>
          <p:nvPr/>
        </p:nvSpPr>
        <p:spPr>
          <a:xfrm>
            <a:off x="3807218" y="2321027"/>
            <a:ext cx="736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랭크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753158-004F-E8AE-6AC2-60CF4B40D5AE}"/>
              </a:ext>
            </a:extLst>
          </p:cNvPr>
          <p:cNvSpPr txBox="1"/>
          <p:nvPr/>
        </p:nvSpPr>
        <p:spPr>
          <a:xfrm>
            <a:off x="6096000" y="2000982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0D8B17-FA8C-0C59-0800-69996041340D}"/>
              </a:ext>
            </a:extLst>
          </p:cNvPr>
          <p:cNvSpPr txBox="1"/>
          <p:nvPr/>
        </p:nvSpPr>
        <p:spPr>
          <a:xfrm>
            <a:off x="2903447" y="4303914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BD1864-B4C1-BA9F-E117-68ACBA717178}"/>
              </a:ext>
            </a:extLst>
          </p:cNvPr>
          <p:cNvSpPr txBox="1"/>
          <p:nvPr/>
        </p:nvSpPr>
        <p:spPr>
          <a:xfrm>
            <a:off x="2547066" y="5526905"/>
            <a:ext cx="263525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문주군단 </a:t>
            </a:r>
            <a:r>
              <a:rPr lang="en-US" altLang="ko-KR" sz="1200" dirty="0"/>
              <a:t>3 : 2 </a:t>
            </a:r>
            <a:r>
              <a:rPr lang="ko-KR" altLang="en-US" sz="1200" dirty="0" err="1"/>
              <a:t>개발냥발</a:t>
            </a:r>
            <a:r>
              <a:rPr lang="ko-KR" altLang="en-US" sz="1200" dirty="0"/>
              <a:t>          승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28432A-6A0E-124A-9575-9601E68B6308}"/>
              </a:ext>
            </a:extLst>
          </p:cNvPr>
          <p:cNvSpPr txBox="1"/>
          <p:nvPr/>
        </p:nvSpPr>
        <p:spPr>
          <a:xfrm>
            <a:off x="989789" y="1991595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EDD34B-A2FD-439E-2DDE-568F1BB8971F}"/>
              </a:ext>
            </a:extLst>
          </p:cNvPr>
          <p:cNvSpPr txBox="1"/>
          <p:nvPr/>
        </p:nvSpPr>
        <p:spPr>
          <a:xfrm>
            <a:off x="6387818" y="4325823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E4FEFD-504C-38A0-11B5-9D6EC916CE64}"/>
              </a:ext>
            </a:extLst>
          </p:cNvPr>
          <p:cNvSpPr txBox="1"/>
          <p:nvPr/>
        </p:nvSpPr>
        <p:spPr>
          <a:xfrm>
            <a:off x="3658650" y="2866169"/>
            <a:ext cx="88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랭크 점수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956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마이페이지 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C16F73-C81D-EA92-2351-0C0C14737A99}"/>
              </a:ext>
            </a:extLst>
          </p:cNvPr>
          <p:cNvSpPr/>
          <p:nvPr/>
        </p:nvSpPr>
        <p:spPr>
          <a:xfrm>
            <a:off x="0" y="1346200"/>
            <a:ext cx="9067800" cy="5156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AF2373-B25D-39CD-B8E4-2C8FA66EBA31}"/>
              </a:ext>
            </a:extLst>
          </p:cNvPr>
          <p:cNvSpPr txBox="1"/>
          <p:nvPr/>
        </p:nvSpPr>
        <p:spPr>
          <a:xfrm>
            <a:off x="3749673" y="1741988"/>
            <a:ext cx="156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 경기 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C205E-8FD2-45C8-0CB2-9FCE8C8161FB}"/>
              </a:ext>
            </a:extLst>
          </p:cNvPr>
          <p:cNvSpPr txBox="1"/>
          <p:nvPr/>
        </p:nvSpPr>
        <p:spPr>
          <a:xfrm>
            <a:off x="3438540" y="1688058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21832C-BF04-421D-AB47-07D592BE6CE1}"/>
              </a:ext>
            </a:extLst>
          </p:cNvPr>
          <p:cNvSpPr txBox="1"/>
          <p:nvPr/>
        </p:nvSpPr>
        <p:spPr>
          <a:xfrm>
            <a:off x="158766" y="2062608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F6A630-02AA-20C2-E3BB-743951601FC8}"/>
              </a:ext>
            </a:extLst>
          </p:cNvPr>
          <p:cNvSpPr txBox="1"/>
          <p:nvPr/>
        </p:nvSpPr>
        <p:spPr>
          <a:xfrm>
            <a:off x="9142464" y="545077"/>
            <a:ext cx="30067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팀 페이지에서 팀경기일정 영역 또는 좌측 사이드바 경기 일정 </a:t>
            </a:r>
            <a:r>
              <a:rPr lang="ko-KR" altLang="en-US" dirty="0" err="1"/>
              <a:t>클릭시</a:t>
            </a:r>
            <a:r>
              <a:rPr lang="ko-KR" altLang="en-US" dirty="0"/>
              <a:t> 해당 페이지로 이동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경기 일시</a:t>
            </a:r>
            <a:r>
              <a:rPr lang="en-US" altLang="ko-KR" dirty="0"/>
              <a:t>, </a:t>
            </a:r>
            <a:r>
              <a:rPr lang="ko-KR" altLang="en-US" dirty="0"/>
              <a:t>진행시간</a:t>
            </a:r>
            <a:r>
              <a:rPr lang="en-US" altLang="ko-KR" dirty="0"/>
              <a:t>, </a:t>
            </a:r>
            <a:r>
              <a:rPr lang="ko-KR" altLang="en-US" dirty="0"/>
              <a:t>경기 장소 정보 출력 및 팀 소속회원 참여 버튼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(</a:t>
            </a:r>
            <a:r>
              <a:rPr lang="ko-KR" altLang="en-US" dirty="0"/>
              <a:t>일반회원</a:t>
            </a:r>
            <a:r>
              <a:rPr lang="en-US" altLang="ko-KR" dirty="0"/>
              <a:t>) </a:t>
            </a:r>
            <a:r>
              <a:rPr lang="ko-KR" altLang="en-US" dirty="0"/>
              <a:t>참여버튼 </a:t>
            </a:r>
            <a:r>
              <a:rPr lang="ko-KR" altLang="en-US" dirty="0" err="1"/>
              <a:t>클릭시</a:t>
            </a:r>
            <a:r>
              <a:rPr lang="ko-KR" altLang="en-US" dirty="0"/>
              <a:t> 경기 정보 페이지로 이동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부팀장</a:t>
            </a:r>
            <a:r>
              <a:rPr lang="en-US" altLang="ko-KR" dirty="0"/>
              <a:t>) </a:t>
            </a:r>
            <a:r>
              <a:rPr lang="ko-KR" altLang="en-US" dirty="0"/>
              <a:t>해당 경기 생성자가 아닐 경우 동일하게 경기 정보 페이지로 이동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경기 생성자</a:t>
            </a:r>
            <a:r>
              <a:rPr lang="en-US" altLang="ko-KR" dirty="0"/>
              <a:t>) </a:t>
            </a:r>
            <a:r>
              <a:rPr lang="ko-KR" altLang="en-US" dirty="0"/>
              <a:t>참여 버튼 </a:t>
            </a:r>
            <a:r>
              <a:rPr lang="ko-KR" altLang="en-US" dirty="0" err="1"/>
              <a:t>클릭시</a:t>
            </a:r>
            <a:r>
              <a:rPr lang="ko-KR" altLang="en-US" dirty="0"/>
              <a:t> 이미 </a:t>
            </a:r>
            <a:r>
              <a:rPr lang="ko-KR" altLang="en-US" dirty="0" err="1"/>
              <a:t>참여중</a:t>
            </a:r>
            <a:r>
              <a:rPr lang="ko-KR" altLang="en-US" dirty="0"/>
              <a:t> </a:t>
            </a:r>
            <a:r>
              <a:rPr lang="ko-KR" altLang="en-US" dirty="0" err="1"/>
              <a:t>모달창</a:t>
            </a:r>
            <a:r>
              <a:rPr lang="ko-KR" altLang="en-US" dirty="0"/>
              <a:t> 출력</a:t>
            </a:r>
            <a:endParaRPr lang="en-US" altLang="ko-K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A703AA-FEB7-7521-FC37-28BF4DACCB51}"/>
              </a:ext>
            </a:extLst>
          </p:cNvPr>
          <p:cNvSpPr txBox="1"/>
          <p:nvPr/>
        </p:nvSpPr>
        <p:spPr>
          <a:xfrm>
            <a:off x="101600" y="0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 경기일정 </a:t>
            </a:r>
            <a:r>
              <a:rPr lang="en-US" altLang="ko-KR" dirty="0"/>
              <a:t>[</a:t>
            </a:r>
            <a:r>
              <a:rPr lang="ko-KR" altLang="en-US" dirty="0" err="1"/>
              <a:t>홍성연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9D2D9C7-CD9D-DB78-C096-8A0CFF058419}"/>
              </a:ext>
            </a:extLst>
          </p:cNvPr>
          <p:cNvGraphicFramePr>
            <a:graphicFrameLocks noGrp="1"/>
          </p:cNvGraphicFramePr>
          <p:nvPr/>
        </p:nvGraphicFramePr>
        <p:xfrm>
          <a:off x="2242961" y="2399248"/>
          <a:ext cx="6354939" cy="324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735">
                  <a:extLst>
                    <a:ext uri="{9D8B030D-6E8A-4147-A177-3AD203B41FA5}">
                      <a16:colId xmlns:a16="http://schemas.microsoft.com/office/drawing/2014/main" val="721468274"/>
                    </a:ext>
                  </a:extLst>
                </a:gridCol>
                <a:gridCol w="1362604">
                  <a:extLst>
                    <a:ext uri="{9D8B030D-6E8A-4147-A177-3AD203B41FA5}">
                      <a16:colId xmlns:a16="http://schemas.microsoft.com/office/drawing/2014/main" val="1317409707"/>
                    </a:ext>
                  </a:extLst>
                </a:gridCol>
                <a:gridCol w="2621638">
                  <a:extLst>
                    <a:ext uri="{9D8B030D-6E8A-4147-A177-3AD203B41FA5}">
                      <a16:colId xmlns:a16="http://schemas.microsoft.com/office/drawing/2014/main" val="1764476325"/>
                    </a:ext>
                  </a:extLst>
                </a:gridCol>
                <a:gridCol w="781962">
                  <a:extLst>
                    <a:ext uri="{9D8B030D-6E8A-4147-A177-3AD203B41FA5}">
                      <a16:colId xmlns:a16="http://schemas.microsoft.com/office/drawing/2014/main" val="81382553"/>
                    </a:ext>
                  </a:extLst>
                </a:gridCol>
              </a:tblGrid>
              <a:tr h="617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경기 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경기 장소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참여버튼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4899"/>
                  </a:ext>
                </a:extLst>
              </a:tr>
              <a:tr h="650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2024.06.01 13:00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천안 축구 센터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410461"/>
                  </a:ext>
                </a:extLst>
              </a:tr>
              <a:tr h="6506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2024.07.02 13:00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시간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아산 축구 센터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84836"/>
                  </a:ext>
                </a:extLst>
              </a:tr>
              <a:tr h="65066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415823"/>
                  </a:ext>
                </a:extLst>
              </a:tr>
              <a:tr h="65066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787593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7CA8F9E-9024-F0AF-499B-A41B13E7FA80}"/>
              </a:ext>
            </a:extLst>
          </p:cNvPr>
          <p:cNvSpPr/>
          <p:nvPr/>
        </p:nvSpPr>
        <p:spPr>
          <a:xfrm>
            <a:off x="0" y="13462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                          팀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나의 팀      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069969-9463-6CF6-2143-56C99EE135B7}"/>
              </a:ext>
            </a:extLst>
          </p:cNvPr>
          <p:cNvSpPr txBox="1"/>
          <p:nvPr/>
        </p:nvSpPr>
        <p:spPr>
          <a:xfrm>
            <a:off x="7862146" y="3136091"/>
            <a:ext cx="6969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참여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28F008-D1A5-A0B3-ED61-563E79ED29C6}"/>
              </a:ext>
            </a:extLst>
          </p:cNvPr>
          <p:cNvSpPr txBox="1"/>
          <p:nvPr/>
        </p:nvSpPr>
        <p:spPr>
          <a:xfrm>
            <a:off x="7900988" y="3861023"/>
            <a:ext cx="6969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참여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A72A70-89AA-642D-B116-E7BC296EC1C9}"/>
              </a:ext>
            </a:extLst>
          </p:cNvPr>
          <p:cNvSpPr txBox="1"/>
          <p:nvPr/>
        </p:nvSpPr>
        <p:spPr>
          <a:xfrm>
            <a:off x="7706579" y="2893313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9AE9D1-6184-99D0-A7F7-FA5DA0FEBF8A}"/>
              </a:ext>
            </a:extLst>
          </p:cNvPr>
          <p:cNvSpPr/>
          <p:nvPr/>
        </p:nvSpPr>
        <p:spPr>
          <a:xfrm>
            <a:off x="-2659" y="1700288"/>
            <a:ext cx="2086854" cy="48021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나의 팀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문주 군단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 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팀원 목록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 경기 일정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전적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 게시판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    </a:t>
            </a: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타이거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팀원 목록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경기 일정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전적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 게시판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123F58-2842-1BC8-0D4B-7E960AAB89B4}"/>
              </a:ext>
            </a:extLst>
          </p:cNvPr>
          <p:cNvSpPr txBox="1"/>
          <p:nvPr/>
        </p:nvSpPr>
        <p:spPr>
          <a:xfrm>
            <a:off x="2083426" y="2043648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327447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마이페이지 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C16F73-C81D-EA92-2351-0C0C14737A99}"/>
              </a:ext>
            </a:extLst>
          </p:cNvPr>
          <p:cNvSpPr/>
          <p:nvPr/>
        </p:nvSpPr>
        <p:spPr>
          <a:xfrm>
            <a:off x="0" y="1346200"/>
            <a:ext cx="9067800" cy="5156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AF2373-B25D-39CD-B8E4-2C8FA66EBA31}"/>
              </a:ext>
            </a:extLst>
          </p:cNvPr>
          <p:cNvSpPr txBox="1"/>
          <p:nvPr/>
        </p:nvSpPr>
        <p:spPr>
          <a:xfrm>
            <a:off x="4071458" y="1947659"/>
            <a:ext cx="126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 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C205E-8FD2-45C8-0CB2-9FCE8C8161FB}"/>
              </a:ext>
            </a:extLst>
          </p:cNvPr>
          <p:cNvSpPr txBox="1"/>
          <p:nvPr/>
        </p:nvSpPr>
        <p:spPr>
          <a:xfrm>
            <a:off x="3779363" y="1901352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21832C-BF04-421D-AB47-07D592BE6CE1}"/>
              </a:ext>
            </a:extLst>
          </p:cNvPr>
          <p:cNvSpPr txBox="1"/>
          <p:nvPr/>
        </p:nvSpPr>
        <p:spPr>
          <a:xfrm>
            <a:off x="158766" y="2062608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F6A630-02AA-20C2-E3BB-743951601FC8}"/>
              </a:ext>
            </a:extLst>
          </p:cNvPr>
          <p:cNvSpPr txBox="1"/>
          <p:nvPr/>
        </p:nvSpPr>
        <p:spPr>
          <a:xfrm>
            <a:off x="9142464" y="545077"/>
            <a:ext cx="300670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팀 페이지에서 좌측 사이드바 팀원 목록 </a:t>
            </a:r>
            <a:r>
              <a:rPr lang="ko-KR" altLang="en-US" dirty="0" err="1"/>
              <a:t>클릭시</a:t>
            </a:r>
            <a:r>
              <a:rPr lang="ko-KR" altLang="en-US" dirty="0"/>
              <a:t> 해당 페이지로 이동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NO,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생년월일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가입날짜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팀장 리스트 우선표시</a:t>
            </a:r>
            <a:r>
              <a:rPr lang="en-US" altLang="ko-KR" dirty="0"/>
              <a:t>, </a:t>
            </a:r>
            <a:r>
              <a:rPr lang="ko-KR" altLang="en-US" dirty="0"/>
              <a:t>팀장 마크 출력</a:t>
            </a:r>
            <a:endParaRPr lang="en-US" altLang="ko-KR" dirty="0"/>
          </a:p>
          <a:p>
            <a:r>
              <a:rPr lang="en-US" altLang="ko-KR" sz="1400" dirty="0"/>
              <a:t>*DB</a:t>
            </a:r>
            <a:r>
              <a:rPr lang="ko-KR" altLang="en-US" sz="1400" dirty="0"/>
              <a:t>는 팀장 팀원 컬럼으로 관리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dirty="0"/>
              <a:t>4. , </a:t>
            </a:r>
            <a:r>
              <a:rPr lang="ko-KR" altLang="en-US" dirty="0"/>
              <a:t>추방버튼 출력</a:t>
            </a:r>
            <a:endParaRPr lang="en-US" altLang="ko-KR" dirty="0"/>
          </a:p>
          <a:p>
            <a:r>
              <a:rPr lang="en-US" altLang="ko-KR" sz="1400" dirty="0"/>
              <a:t>*</a:t>
            </a:r>
            <a:r>
              <a:rPr lang="ko-KR" altLang="en-US" sz="1400" dirty="0"/>
              <a:t>추방버튼은 팀장만 접근가능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dirty="0"/>
              <a:t>5. </a:t>
            </a:r>
            <a:r>
              <a:rPr lang="ko-KR" altLang="en-US" dirty="0"/>
              <a:t>가입날짜 </a:t>
            </a:r>
            <a:r>
              <a:rPr lang="ko-KR" altLang="en-US" dirty="0" err="1"/>
              <a:t>최신순</a:t>
            </a:r>
            <a:r>
              <a:rPr lang="en-US" altLang="ko-KR" dirty="0"/>
              <a:t>, </a:t>
            </a:r>
            <a:r>
              <a:rPr lang="ko-KR" altLang="en-US" dirty="0"/>
              <a:t>오래된 순으로 팀원 목록 정렬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A703AA-FEB7-7521-FC37-28BF4DACCB51}"/>
              </a:ext>
            </a:extLst>
          </p:cNvPr>
          <p:cNvSpPr txBox="1"/>
          <p:nvPr/>
        </p:nvSpPr>
        <p:spPr>
          <a:xfrm>
            <a:off x="101600" y="0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팀원 목록 </a:t>
            </a:r>
            <a:r>
              <a:rPr lang="en-US" altLang="ko-KR" dirty="0"/>
              <a:t>[</a:t>
            </a:r>
            <a:r>
              <a:rPr lang="ko-KR" altLang="en-US" dirty="0" err="1"/>
              <a:t>홍성연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CA8F9E-9024-F0AF-499B-A41B13E7FA80}"/>
              </a:ext>
            </a:extLst>
          </p:cNvPr>
          <p:cNvSpPr/>
          <p:nvPr/>
        </p:nvSpPr>
        <p:spPr>
          <a:xfrm>
            <a:off x="0" y="13462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                          팀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나의 팀      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069969-9463-6CF6-2143-56C99EE135B7}"/>
              </a:ext>
            </a:extLst>
          </p:cNvPr>
          <p:cNvSpPr txBox="1"/>
          <p:nvPr/>
        </p:nvSpPr>
        <p:spPr>
          <a:xfrm>
            <a:off x="7787482" y="3072368"/>
            <a:ext cx="6969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참여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28F008-D1A5-A0B3-ED61-563E79ED29C6}"/>
              </a:ext>
            </a:extLst>
          </p:cNvPr>
          <p:cNvSpPr txBox="1"/>
          <p:nvPr/>
        </p:nvSpPr>
        <p:spPr>
          <a:xfrm>
            <a:off x="7800976" y="3732768"/>
            <a:ext cx="6969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참여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A72A70-89AA-642D-B116-E7BC296EC1C9}"/>
              </a:ext>
            </a:extLst>
          </p:cNvPr>
          <p:cNvSpPr txBox="1"/>
          <p:nvPr/>
        </p:nvSpPr>
        <p:spPr>
          <a:xfrm>
            <a:off x="7476349" y="3007836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C659ED0-9092-1B9C-EFFD-461D8171DC3A}"/>
              </a:ext>
            </a:extLst>
          </p:cNvPr>
          <p:cNvGraphicFramePr>
            <a:graphicFrameLocks noGrp="1"/>
          </p:cNvGraphicFramePr>
          <p:nvPr/>
        </p:nvGraphicFramePr>
        <p:xfrm>
          <a:off x="2206662" y="2769631"/>
          <a:ext cx="6442036" cy="332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038">
                  <a:extLst>
                    <a:ext uri="{9D8B030D-6E8A-4147-A177-3AD203B41FA5}">
                      <a16:colId xmlns:a16="http://schemas.microsoft.com/office/drawing/2014/main" val="34472056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74795936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500544504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728383413"/>
                    </a:ext>
                  </a:extLst>
                </a:gridCol>
                <a:gridCol w="1079499">
                  <a:extLst>
                    <a:ext uri="{9D8B030D-6E8A-4147-A177-3AD203B41FA5}">
                      <a16:colId xmlns:a16="http://schemas.microsoft.com/office/drawing/2014/main" val="3758848662"/>
                    </a:ext>
                  </a:extLst>
                </a:gridCol>
                <a:gridCol w="1079499">
                  <a:extLst>
                    <a:ext uri="{9D8B030D-6E8A-4147-A177-3AD203B41FA5}">
                      <a16:colId xmlns:a16="http://schemas.microsoft.com/office/drawing/2014/main" val="3925130097"/>
                    </a:ext>
                  </a:extLst>
                </a:gridCol>
              </a:tblGrid>
              <a:tr h="553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생년월일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가입날짜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추방버튼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팀장만 가능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12619"/>
                  </a:ext>
                </a:extLst>
              </a:tr>
              <a:tr h="553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문주영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990505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01011111111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2024.05.29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057124"/>
                  </a:ext>
                </a:extLst>
              </a:tr>
              <a:tr h="553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허진욱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950510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01022222222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2024.05.01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05823"/>
                  </a:ext>
                </a:extLst>
              </a:tr>
              <a:tr h="553875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880658"/>
                  </a:ext>
                </a:extLst>
              </a:tr>
              <a:tr h="553875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375087"/>
                  </a:ext>
                </a:extLst>
              </a:tr>
              <a:tr h="553875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72370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66044694-33A4-79DD-9831-E626C7353D92}"/>
              </a:ext>
            </a:extLst>
          </p:cNvPr>
          <p:cNvSpPr/>
          <p:nvPr/>
        </p:nvSpPr>
        <p:spPr>
          <a:xfrm>
            <a:off x="3748864" y="3398193"/>
            <a:ext cx="228600" cy="2382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37F630-BF5C-3A86-CF75-28A213532814}"/>
              </a:ext>
            </a:extLst>
          </p:cNvPr>
          <p:cNvSpPr/>
          <p:nvPr/>
        </p:nvSpPr>
        <p:spPr>
          <a:xfrm>
            <a:off x="-2659" y="1700288"/>
            <a:ext cx="2086854" cy="48021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나의 팀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문주 군단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 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팀원 목록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 경기 일정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전적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 게시판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    </a:t>
            </a: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타이거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팀원 목록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경기 일정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전적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 게시판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A44B1-7ACC-7B22-1A84-D02C7CD24310}"/>
              </a:ext>
            </a:extLst>
          </p:cNvPr>
          <p:cNvSpPr txBox="1"/>
          <p:nvPr/>
        </p:nvSpPr>
        <p:spPr>
          <a:xfrm>
            <a:off x="7750159" y="3379232"/>
            <a:ext cx="6969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948BCB-452A-2681-5546-73D7598BA4C1}"/>
              </a:ext>
            </a:extLst>
          </p:cNvPr>
          <p:cNvSpPr txBox="1"/>
          <p:nvPr/>
        </p:nvSpPr>
        <p:spPr>
          <a:xfrm>
            <a:off x="2051095" y="2355959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F1FC0-6B04-33A8-6045-E3DC56BFFAB8}"/>
              </a:ext>
            </a:extLst>
          </p:cNvPr>
          <p:cNvSpPr txBox="1"/>
          <p:nvPr/>
        </p:nvSpPr>
        <p:spPr>
          <a:xfrm>
            <a:off x="3400408" y="3147963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50345C-1BB5-2049-3D08-1F96CCA2F89D}"/>
              </a:ext>
            </a:extLst>
          </p:cNvPr>
          <p:cNvSpPr txBox="1"/>
          <p:nvPr/>
        </p:nvSpPr>
        <p:spPr>
          <a:xfrm>
            <a:off x="7484236" y="3172396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C927FD-1569-F572-92F8-DE506552B872}"/>
              </a:ext>
            </a:extLst>
          </p:cNvPr>
          <p:cNvSpPr txBox="1"/>
          <p:nvPr/>
        </p:nvSpPr>
        <p:spPr>
          <a:xfrm>
            <a:off x="7750159" y="3990241"/>
            <a:ext cx="6969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BA4E14-7D1F-D08F-F4F0-E9EBBA1AA964}"/>
              </a:ext>
            </a:extLst>
          </p:cNvPr>
          <p:cNvSpPr/>
          <p:nvPr/>
        </p:nvSpPr>
        <p:spPr>
          <a:xfrm>
            <a:off x="5077183" y="2276064"/>
            <a:ext cx="3497150" cy="36933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2E2591-BB56-66BD-B851-DFE29E0609C6}"/>
              </a:ext>
            </a:extLst>
          </p:cNvPr>
          <p:cNvSpPr txBox="1"/>
          <p:nvPr/>
        </p:nvSpPr>
        <p:spPr>
          <a:xfrm>
            <a:off x="5408183" y="2282904"/>
            <a:ext cx="351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가입날짜 </a:t>
            </a:r>
            <a:r>
              <a:rPr lang="ko-KR" altLang="en-US" dirty="0" err="1"/>
              <a:t>최신순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오래된순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BABAF-0C44-712F-32B9-1442E9791472}"/>
              </a:ext>
            </a:extLst>
          </p:cNvPr>
          <p:cNvSpPr txBox="1"/>
          <p:nvPr/>
        </p:nvSpPr>
        <p:spPr>
          <a:xfrm>
            <a:off x="5046141" y="2178632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3346700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마이페이지 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C16F73-C81D-EA92-2351-0C0C14737A99}"/>
              </a:ext>
            </a:extLst>
          </p:cNvPr>
          <p:cNvSpPr/>
          <p:nvPr/>
        </p:nvSpPr>
        <p:spPr>
          <a:xfrm>
            <a:off x="0" y="1346200"/>
            <a:ext cx="9067800" cy="5156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AF2373-B25D-39CD-B8E4-2C8FA66EBA31}"/>
              </a:ext>
            </a:extLst>
          </p:cNvPr>
          <p:cNvSpPr txBox="1"/>
          <p:nvPr/>
        </p:nvSpPr>
        <p:spPr>
          <a:xfrm>
            <a:off x="4383193" y="174678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전적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C205E-8FD2-45C8-0CB2-9FCE8C8161FB}"/>
              </a:ext>
            </a:extLst>
          </p:cNvPr>
          <p:cNvSpPr txBox="1"/>
          <p:nvPr/>
        </p:nvSpPr>
        <p:spPr>
          <a:xfrm>
            <a:off x="4072060" y="1705632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F6A630-02AA-20C2-E3BB-743951601FC8}"/>
              </a:ext>
            </a:extLst>
          </p:cNvPr>
          <p:cNvSpPr txBox="1"/>
          <p:nvPr/>
        </p:nvSpPr>
        <p:spPr>
          <a:xfrm>
            <a:off x="9142464" y="545077"/>
            <a:ext cx="30067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팀 페이지에서 전적 영역 또는 좌측 사이드바 전적 </a:t>
            </a:r>
            <a:r>
              <a:rPr lang="ko-KR" altLang="en-US" dirty="0" err="1"/>
              <a:t>클릭시</a:t>
            </a:r>
            <a:r>
              <a:rPr lang="ko-KR" altLang="en-US" dirty="0"/>
              <a:t> 해당 페이지로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해당 팀 전체 전적 표시</a:t>
            </a:r>
            <a:endParaRPr lang="en-US" altLang="ko-KR" dirty="0"/>
          </a:p>
          <a:p>
            <a:r>
              <a:rPr lang="en-US" altLang="ko-KR" sz="1400" dirty="0"/>
              <a:t>*</a:t>
            </a:r>
            <a:r>
              <a:rPr lang="ko-KR" altLang="en-US" sz="1400" dirty="0"/>
              <a:t>전적 없을 시 </a:t>
            </a:r>
            <a:r>
              <a:rPr lang="en-US" altLang="ko-KR" sz="1400" dirty="0"/>
              <a:t>0</a:t>
            </a:r>
            <a:r>
              <a:rPr lang="ko-KR" altLang="en-US" sz="1400" dirty="0"/>
              <a:t>전 </a:t>
            </a:r>
            <a:r>
              <a:rPr lang="en-US" altLang="ko-KR" sz="1400" dirty="0"/>
              <a:t>0</a:t>
            </a:r>
            <a:r>
              <a:rPr lang="ko-KR" altLang="en-US" sz="1400" dirty="0"/>
              <a:t>승 </a:t>
            </a:r>
            <a:r>
              <a:rPr lang="en-US" altLang="ko-KR" sz="1400" dirty="0"/>
              <a:t>0</a:t>
            </a:r>
            <a:r>
              <a:rPr lang="ko-KR" altLang="en-US" sz="1400" dirty="0"/>
              <a:t>패</a:t>
            </a:r>
            <a:endParaRPr lang="en-US" altLang="ko-KR" sz="1400" dirty="0"/>
          </a:p>
          <a:p>
            <a:r>
              <a:rPr lang="en-US" altLang="ko-KR" sz="1400" dirty="0"/>
              <a:t>*</a:t>
            </a:r>
            <a:r>
              <a:rPr lang="ko-KR" altLang="en-US" sz="1400" dirty="0"/>
              <a:t>전적 없을 시 하위 영역 빈 창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dirty="0"/>
              <a:t>3. </a:t>
            </a:r>
            <a:r>
              <a:rPr lang="ko-KR" altLang="en-US" dirty="0"/>
              <a:t>승패 필터링 기능</a:t>
            </a:r>
            <a:endParaRPr lang="en-US" altLang="ko-KR" dirty="0"/>
          </a:p>
          <a:p>
            <a:r>
              <a:rPr lang="en-US" altLang="ko-KR" sz="1400" dirty="0"/>
              <a:t>* </a:t>
            </a:r>
            <a:r>
              <a:rPr lang="ko-KR" altLang="en-US" sz="1400" dirty="0" err="1"/>
              <a:t>드롭다운으로</a:t>
            </a:r>
            <a:r>
              <a:rPr lang="ko-KR" altLang="en-US" sz="1400" dirty="0"/>
              <a:t> 구현</a:t>
            </a:r>
            <a:endParaRPr lang="en-US" altLang="ko-KR" sz="1400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전적 리스트 출력</a:t>
            </a:r>
            <a:endParaRPr lang="en-US" altLang="ko-KR" dirty="0"/>
          </a:p>
          <a:p>
            <a:r>
              <a:rPr lang="en-US" altLang="ko-KR" sz="1400" dirty="0"/>
              <a:t>* </a:t>
            </a:r>
            <a:r>
              <a:rPr lang="ko-KR" altLang="en-US" sz="1400" dirty="0" err="1"/>
              <a:t>우리팀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팀점수</a:t>
            </a:r>
            <a:r>
              <a:rPr lang="en-US" altLang="ko-KR" sz="1400" dirty="0"/>
              <a:t>) : (</a:t>
            </a:r>
            <a:r>
              <a:rPr lang="ko-KR" altLang="en-US" sz="1400" dirty="0" err="1"/>
              <a:t>팀점수</a:t>
            </a:r>
            <a:r>
              <a:rPr lang="en-US" altLang="ko-KR" sz="1400" dirty="0"/>
              <a:t>)</a:t>
            </a:r>
            <a:r>
              <a:rPr lang="ko-KR" altLang="en-US" sz="1400" dirty="0"/>
              <a:t>상대팀 형식</a:t>
            </a:r>
            <a:r>
              <a:rPr lang="en-US" altLang="ko-KR" sz="1400" dirty="0"/>
              <a:t>, </a:t>
            </a:r>
            <a:r>
              <a:rPr lang="ko-KR" altLang="en-US" sz="1400" dirty="0"/>
              <a:t>경기 일시</a:t>
            </a:r>
            <a:r>
              <a:rPr lang="en-US" altLang="ko-KR" sz="1400" dirty="0"/>
              <a:t>, </a:t>
            </a:r>
            <a:r>
              <a:rPr lang="ko-KR" altLang="en-US" sz="1400" dirty="0"/>
              <a:t>장소</a:t>
            </a:r>
            <a:r>
              <a:rPr lang="en-US" altLang="ko-KR" sz="1400" dirty="0"/>
              <a:t>, </a:t>
            </a:r>
            <a:r>
              <a:rPr lang="ko-KR" altLang="en-US" sz="1400" dirty="0"/>
              <a:t>승패여부로 표현</a:t>
            </a:r>
            <a:endParaRPr lang="en-US" altLang="ko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A703AA-FEB7-7521-FC37-28BF4DACCB51}"/>
              </a:ext>
            </a:extLst>
          </p:cNvPr>
          <p:cNvSpPr txBox="1"/>
          <p:nvPr/>
        </p:nvSpPr>
        <p:spPr>
          <a:xfrm>
            <a:off x="101600" y="0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 전적 </a:t>
            </a:r>
            <a:r>
              <a:rPr lang="en-US" altLang="ko-KR" dirty="0"/>
              <a:t>[</a:t>
            </a:r>
            <a:r>
              <a:rPr lang="ko-KR" altLang="en-US" dirty="0" err="1"/>
              <a:t>홍성연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56A48DE-3DFF-8C8E-3F29-B60F63036BA4}"/>
              </a:ext>
            </a:extLst>
          </p:cNvPr>
          <p:cNvGrpSpPr/>
          <p:nvPr/>
        </p:nvGrpSpPr>
        <p:grpSpPr>
          <a:xfrm>
            <a:off x="2400300" y="1964082"/>
            <a:ext cx="6273855" cy="4229206"/>
            <a:chOff x="532614" y="1964082"/>
            <a:chExt cx="8141541" cy="422920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9C3BEE0-41AD-4F62-FDA4-6AF958BD53E7}"/>
                </a:ext>
              </a:extLst>
            </p:cNvPr>
            <p:cNvSpPr/>
            <p:nvPr/>
          </p:nvSpPr>
          <p:spPr>
            <a:xfrm>
              <a:off x="533400" y="3249042"/>
              <a:ext cx="8001000" cy="86711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39373A5-7E8D-5902-B44B-D831DC37CC9A}"/>
                </a:ext>
              </a:extLst>
            </p:cNvPr>
            <p:cNvSpPr txBox="1"/>
            <p:nvPr/>
          </p:nvSpPr>
          <p:spPr>
            <a:xfrm>
              <a:off x="610774" y="3468317"/>
              <a:ext cx="4182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/>
                <a:t>팀이름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팀점수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상대팀점수 </a:t>
              </a:r>
              <a:r>
                <a:rPr lang="ko-KR" altLang="en-US" sz="1400" dirty="0" err="1"/>
                <a:t>팀이름</a:t>
              </a:r>
              <a:endParaRPr lang="ko-KR" alt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1E8D7F-1812-C683-1F72-C17DB4E6B42B}"/>
                </a:ext>
              </a:extLst>
            </p:cNvPr>
            <p:cNvSpPr txBox="1"/>
            <p:nvPr/>
          </p:nvSpPr>
          <p:spPr>
            <a:xfrm>
              <a:off x="5236269" y="3456904"/>
              <a:ext cx="2014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경기 일시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장소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DFC31B-C666-D482-417A-296FEEBBF745}"/>
                </a:ext>
              </a:extLst>
            </p:cNvPr>
            <p:cNvSpPr txBox="1"/>
            <p:nvPr/>
          </p:nvSpPr>
          <p:spPr>
            <a:xfrm>
              <a:off x="7668148" y="3468317"/>
              <a:ext cx="723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승패</a:t>
              </a:r>
              <a:endParaRPr lang="ko-KR" altLang="en-US" sz="14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1F9E0C-17D6-2F4F-78B9-BAAE41F95875}"/>
                </a:ext>
              </a:extLst>
            </p:cNvPr>
            <p:cNvSpPr/>
            <p:nvPr/>
          </p:nvSpPr>
          <p:spPr>
            <a:xfrm>
              <a:off x="2593277" y="2089455"/>
              <a:ext cx="3891684" cy="527973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E534BD-FA10-0E1F-8D85-90A156E603F4}"/>
                </a:ext>
              </a:extLst>
            </p:cNvPr>
            <p:cNvSpPr/>
            <p:nvPr/>
          </p:nvSpPr>
          <p:spPr>
            <a:xfrm>
              <a:off x="6862031" y="2772638"/>
              <a:ext cx="1685026" cy="369331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2610E8-F459-3D40-E207-ED3236163746}"/>
                </a:ext>
              </a:extLst>
            </p:cNvPr>
            <p:cNvSpPr txBox="1"/>
            <p:nvPr/>
          </p:nvSpPr>
          <p:spPr>
            <a:xfrm>
              <a:off x="6913688" y="2772638"/>
              <a:ext cx="176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승</a:t>
              </a:r>
              <a:r>
                <a:rPr lang="en-US" altLang="ko-KR" sz="1200" dirty="0"/>
                <a:t>,</a:t>
              </a:r>
              <a:r>
                <a:rPr lang="ko-KR" altLang="en-US" sz="1200" dirty="0"/>
                <a:t>패</a:t>
              </a:r>
              <a:r>
                <a:rPr lang="en-US" altLang="ko-KR" sz="1200" dirty="0"/>
                <a:t>,</a:t>
              </a:r>
              <a:r>
                <a:rPr lang="ko-KR" altLang="en-US" sz="1200" dirty="0"/>
                <a:t>전체 선택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2E5976-8BCC-47C2-4D8A-B8EE3AC4DF74}"/>
                </a:ext>
              </a:extLst>
            </p:cNvPr>
            <p:cNvSpPr txBox="1"/>
            <p:nvPr/>
          </p:nvSpPr>
          <p:spPr>
            <a:xfrm>
              <a:off x="2702047" y="2123524"/>
              <a:ext cx="398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전체 전적 </a:t>
              </a:r>
              <a:r>
                <a:rPr lang="en-US" altLang="ko-KR" dirty="0"/>
                <a:t>(</a:t>
              </a:r>
              <a:r>
                <a:rPr lang="ko-KR" altLang="en-US" dirty="0" err="1"/>
                <a:t>몇전</a:t>
              </a:r>
              <a:r>
                <a:rPr lang="ko-KR" altLang="en-US" dirty="0"/>
                <a:t> </a:t>
              </a:r>
              <a:r>
                <a:rPr lang="ko-KR" altLang="en-US" dirty="0" err="1"/>
                <a:t>몇승</a:t>
              </a:r>
              <a:r>
                <a:rPr lang="ko-KR" altLang="en-US" dirty="0"/>
                <a:t> </a:t>
              </a:r>
              <a:r>
                <a:rPr lang="ko-KR" altLang="en-US" dirty="0" err="1"/>
                <a:t>몇패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2AA5BF4-A6A1-3F5A-C3E3-0BAD813154D7}"/>
                </a:ext>
              </a:extLst>
            </p:cNvPr>
            <p:cNvSpPr/>
            <p:nvPr/>
          </p:nvSpPr>
          <p:spPr>
            <a:xfrm>
              <a:off x="533400" y="4287095"/>
              <a:ext cx="8001000" cy="86711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4865F3-A91F-73CC-B2D7-15B834BB88C9}"/>
                </a:ext>
              </a:extLst>
            </p:cNvPr>
            <p:cNvSpPr txBox="1"/>
            <p:nvPr/>
          </p:nvSpPr>
          <p:spPr>
            <a:xfrm>
              <a:off x="610774" y="4506370"/>
              <a:ext cx="4182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/>
                <a:t>팀이름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팀점수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상대팀점수 </a:t>
              </a:r>
              <a:r>
                <a:rPr lang="ko-KR" altLang="en-US" sz="1400" dirty="0" err="1"/>
                <a:t>팀이름</a:t>
              </a:r>
              <a:endParaRPr lang="ko-KR" altLang="en-US" sz="14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BBD720B-B516-7226-F44C-22EE7335C005}"/>
                </a:ext>
              </a:extLst>
            </p:cNvPr>
            <p:cNvSpPr txBox="1"/>
            <p:nvPr/>
          </p:nvSpPr>
          <p:spPr>
            <a:xfrm>
              <a:off x="5250698" y="4524575"/>
              <a:ext cx="1999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경기 일시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장소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A6E7A0-DDE6-CC9A-A2D2-3F5E6406DD56}"/>
                </a:ext>
              </a:extLst>
            </p:cNvPr>
            <p:cNvSpPr txBox="1"/>
            <p:nvPr/>
          </p:nvSpPr>
          <p:spPr>
            <a:xfrm>
              <a:off x="7668148" y="4506370"/>
              <a:ext cx="723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승패</a:t>
              </a:r>
              <a:endParaRPr lang="ko-KR" altLang="en-US" sz="14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5C2CB39-8899-0126-FEB4-C348B3BFD3BB}"/>
                </a:ext>
              </a:extLst>
            </p:cNvPr>
            <p:cNvSpPr/>
            <p:nvPr/>
          </p:nvSpPr>
          <p:spPr>
            <a:xfrm>
              <a:off x="532614" y="5326170"/>
              <a:ext cx="8001000" cy="86711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F374BFF-739B-D328-5394-A16D20671640}"/>
                </a:ext>
              </a:extLst>
            </p:cNvPr>
            <p:cNvSpPr txBox="1"/>
            <p:nvPr/>
          </p:nvSpPr>
          <p:spPr>
            <a:xfrm>
              <a:off x="609988" y="5545445"/>
              <a:ext cx="4182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/>
                <a:t>팀이름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팀점수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상대팀점수 </a:t>
              </a:r>
              <a:r>
                <a:rPr lang="ko-KR" altLang="en-US" sz="1400" dirty="0" err="1"/>
                <a:t>팀이름</a:t>
              </a:r>
              <a:endParaRPr lang="ko-KR" altLang="en-US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1724EF2-614A-3B85-BD82-FD772275835D}"/>
                </a:ext>
              </a:extLst>
            </p:cNvPr>
            <p:cNvSpPr txBox="1"/>
            <p:nvPr/>
          </p:nvSpPr>
          <p:spPr>
            <a:xfrm>
              <a:off x="5235483" y="5534032"/>
              <a:ext cx="2014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경기 일시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장소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6B1460C-0722-5935-8A24-3992F20EEEEB}"/>
                </a:ext>
              </a:extLst>
            </p:cNvPr>
            <p:cNvSpPr txBox="1"/>
            <p:nvPr/>
          </p:nvSpPr>
          <p:spPr>
            <a:xfrm>
              <a:off x="7667362" y="5545445"/>
              <a:ext cx="723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승패</a:t>
              </a:r>
              <a:endParaRPr lang="ko-KR" altLang="en-US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7A38FBD-21D5-F227-834E-F176ECE231F1}"/>
                </a:ext>
              </a:extLst>
            </p:cNvPr>
            <p:cNvSpPr txBox="1"/>
            <p:nvPr/>
          </p:nvSpPr>
          <p:spPr>
            <a:xfrm>
              <a:off x="2207480" y="1964082"/>
              <a:ext cx="311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B8AEC78-81E2-994F-DC7D-7C40BE8A16D4}"/>
                </a:ext>
              </a:extLst>
            </p:cNvPr>
            <p:cNvSpPr txBox="1"/>
            <p:nvPr/>
          </p:nvSpPr>
          <p:spPr>
            <a:xfrm>
              <a:off x="6505665" y="2436089"/>
              <a:ext cx="311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③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0D5D55D-9FBB-1F9D-FBB5-25147031C254}"/>
              </a:ext>
            </a:extLst>
          </p:cNvPr>
          <p:cNvSpPr txBox="1"/>
          <p:nvPr/>
        </p:nvSpPr>
        <p:spPr>
          <a:xfrm>
            <a:off x="184935" y="2879710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E15E67-4724-0763-778D-59A1FFD180D1}"/>
              </a:ext>
            </a:extLst>
          </p:cNvPr>
          <p:cNvSpPr/>
          <p:nvPr/>
        </p:nvSpPr>
        <p:spPr>
          <a:xfrm>
            <a:off x="0" y="13462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                          팀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나의 팀      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3920DA-5D15-4ABD-9127-0AFF7C617F06}"/>
              </a:ext>
            </a:extLst>
          </p:cNvPr>
          <p:cNvSpPr/>
          <p:nvPr/>
        </p:nvSpPr>
        <p:spPr>
          <a:xfrm>
            <a:off x="-2659" y="1700288"/>
            <a:ext cx="2086854" cy="48021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나의 팀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문주 군단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 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팀원 목록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 경기 일정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전적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 게시판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    </a:t>
            </a: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타이거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팀원 목록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경기 일정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전적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 게시판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955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74FD0A-FA27-C56B-0B2B-A6B8E9D4860A}"/>
              </a:ext>
            </a:extLst>
          </p:cNvPr>
          <p:cNvSpPr/>
          <p:nvPr/>
        </p:nvSpPr>
        <p:spPr>
          <a:xfrm>
            <a:off x="0" y="989568"/>
            <a:ext cx="9067800" cy="5512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2168CA-6813-4DEB-0CF5-C68FCED10437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1AAA44-2B4E-9321-7877-74A545B3A2B1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27E0AF-44F8-1199-35F7-AF3C3F7D026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A2EE7C-C06C-506A-ADB8-E64102C3BA56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마이페이지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4FF8BE-2864-765A-D864-9801028B3732}"/>
              </a:ext>
            </a:extLst>
          </p:cNvPr>
          <p:cNvSpPr txBox="1"/>
          <p:nvPr/>
        </p:nvSpPr>
        <p:spPr>
          <a:xfrm>
            <a:off x="101600" y="0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 게시판 </a:t>
            </a:r>
            <a:r>
              <a:rPr lang="en-US" altLang="ko-KR" dirty="0"/>
              <a:t>[</a:t>
            </a:r>
            <a:r>
              <a:rPr lang="ko-KR" altLang="en-US" dirty="0" err="1"/>
              <a:t>홍성연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1E02559-3409-C395-698A-638C9C4DA80C}"/>
              </a:ext>
            </a:extLst>
          </p:cNvPr>
          <p:cNvGraphicFramePr>
            <a:graphicFrameLocks noGrp="1"/>
          </p:cNvGraphicFramePr>
          <p:nvPr/>
        </p:nvGraphicFramePr>
        <p:xfrm>
          <a:off x="469900" y="2187857"/>
          <a:ext cx="8128000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835">
                  <a:extLst>
                    <a:ext uri="{9D8B030D-6E8A-4147-A177-3AD203B41FA5}">
                      <a16:colId xmlns:a16="http://schemas.microsoft.com/office/drawing/2014/main" val="1085591988"/>
                    </a:ext>
                  </a:extLst>
                </a:gridCol>
                <a:gridCol w="940158">
                  <a:extLst>
                    <a:ext uri="{9D8B030D-6E8A-4147-A177-3AD203B41FA5}">
                      <a16:colId xmlns:a16="http://schemas.microsoft.com/office/drawing/2014/main" val="4078204258"/>
                    </a:ext>
                  </a:extLst>
                </a:gridCol>
                <a:gridCol w="3515932">
                  <a:extLst>
                    <a:ext uri="{9D8B030D-6E8A-4147-A177-3AD203B41FA5}">
                      <a16:colId xmlns:a16="http://schemas.microsoft.com/office/drawing/2014/main" val="1970929500"/>
                    </a:ext>
                  </a:extLst>
                </a:gridCol>
                <a:gridCol w="1318475">
                  <a:extLst>
                    <a:ext uri="{9D8B030D-6E8A-4147-A177-3AD203B41FA5}">
                      <a16:colId xmlns:a16="http://schemas.microsoft.com/office/drawing/2014/main" val="32489110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7324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글머리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게시날짜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56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경기 중 금지사항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2024.00.00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80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매너게임 부탁드립니다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2024.00.00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77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평택에서 게임하실 분 미리 모집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ysClr val="windowText" lastClr="000000"/>
                          </a:solidFill>
                        </a:rPr>
                        <a:t>홍성연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2024.05.21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8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모두 최고의 경기가 될 수 있도록 빛납시다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!!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허진욱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2024.05.01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75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023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43460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635436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7206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71A31F6-FF5C-2548-3950-DBFB3010B05D}"/>
              </a:ext>
            </a:extLst>
          </p:cNvPr>
          <p:cNvSpPr txBox="1"/>
          <p:nvPr/>
        </p:nvSpPr>
        <p:spPr>
          <a:xfrm>
            <a:off x="465896" y="152870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게시판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534DC4-21B1-B4EF-F743-F3AEF5BAAE71}"/>
              </a:ext>
            </a:extLst>
          </p:cNvPr>
          <p:cNvSpPr/>
          <p:nvPr/>
        </p:nvSpPr>
        <p:spPr>
          <a:xfrm>
            <a:off x="7409789" y="5951658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글쓰기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0AF382-916D-168E-39BA-9422F9E291CA}"/>
              </a:ext>
            </a:extLst>
          </p:cNvPr>
          <p:cNvSpPr/>
          <p:nvPr/>
        </p:nvSpPr>
        <p:spPr>
          <a:xfrm>
            <a:off x="2164318" y="6028932"/>
            <a:ext cx="4416786" cy="435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1  2  3  4  5  6  7  8  9  10  | 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다음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&gt;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2E7687-5C84-0885-23A9-B079705F503C}"/>
              </a:ext>
            </a:extLst>
          </p:cNvPr>
          <p:cNvSpPr/>
          <p:nvPr/>
        </p:nvSpPr>
        <p:spPr>
          <a:xfrm>
            <a:off x="299764" y="2021725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3E4BA7-2292-F9B9-BEA6-615E05799105}"/>
              </a:ext>
            </a:extLst>
          </p:cNvPr>
          <p:cNvSpPr/>
          <p:nvPr/>
        </p:nvSpPr>
        <p:spPr>
          <a:xfrm>
            <a:off x="7249636" y="5904954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2F9971-23EA-A2EE-E789-31A6AE4EED3F}"/>
              </a:ext>
            </a:extLst>
          </p:cNvPr>
          <p:cNvSpPr/>
          <p:nvPr/>
        </p:nvSpPr>
        <p:spPr>
          <a:xfrm>
            <a:off x="2511504" y="5947806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DDE593-FB29-47FE-F193-EDD06FFDA7A9}"/>
              </a:ext>
            </a:extLst>
          </p:cNvPr>
          <p:cNvSpPr txBox="1"/>
          <p:nvPr/>
        </p:nvSpPr>
        <p:spPr>
          <a:xfrm>
            <a:off x="9067800" y="393700"/>
            <a:ext cx="3113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게시판 최근 게시물 순서대로</a:t>
            </a:r>
            <a:r>
              <a:rPr lang="en-US" altLang="ko-KR" sz="1400" dirty="0"/>
              <a:t>(</a:t>
            </a:r>
            <a:r>
              <a:rPr lang="ko-KR" altLang="en-US" sz="1400" dirty="0"/>
              <a:t>내림차순</a:t>
            </a:r>
            <a:r>
              <a:rPr lang="en-US" altLang="ko-KR" sz="1400" dirty="0"/>
              <a:t>)</a:t>
            </a:r>
            <a:r>
              <a:rPr lang="ko-KR" altLang="en-US" sz="1400" dirty="0"/>
              <a:t>으로</a:t>
            </a:r>
            <a:r>
              <a:rPr lang="en-US" altLang="ko-KR" sz="1400" dirty="0"/>
              <a:t> </a:t>
            </a:r>
            <a:r>
              <a:rPr lang="ko-KR" altLang="en-US" sz="1400" dirty="0"/>
              <a:t>정렬                     </a:t>
            </a:r>
            <a:r>
              <a:rPr lang="en-US" altLang="ko-KR" sz="1400" dirty="0"/>
              <a:t>- </a:t>
            </a:r>
            <a:r>
              <a:rPr lang="ko-KR" altLang="en-US" sz="1400" dirty="0"/>
              <a:t>글머리 공지사항</a:t>
            </a:r>
            <a:r>
              <a:rPr lang="en-US" altLang="ko-KR" sz="1400" dirty="0"/>
              <a:t>/ </a:t>
            </a:r>
            <a:r>
              <a:rPr lang="ko-KR" altLang="en-US" sz="1400" dirty="0"/>
              <a:t>일반으로 구분                                      </a:t>
            </a:r>
            <a:r>
              <a:rPr lang="en-US" altLang="ko-KR" sz="1400" dirty="0"/>
              <a:t>- </a:t>
            </a:r>
            <a:r>
              <a:rPr lang="ko-KR" altLang="en-US" sz="1400" dirty="0"/>
              <a:t> 공지사항을 목록 맨 위로 고정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게시글 선택 시 해당 게시글 상세 보기 페이지로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페이지 넘버 클릭 시 오래된 게시글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글쓰기 버튼 클릭 시 게시판 </a:t>
            </a:r>
            <a:r>
              <a:rPr lang="en-US" altLang="ko-KR" sz="1400" dirty="0"/>
              <a:t>(</a:t>
            </a:r>
            <a:r>
              <a:rPr lang="ko-KR" altLang="en-US" sz="1400" dirty="0"/>
              <a:t>게시글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11F4C1-37A5-A6CE-4781-1AD4A898F2F9}"/>
              </a:ext>
            </a:extLst>
          </p:cNvPr>
          <p:cNvSpPr/>
          <p:nvPr/>
        </p:nvSpPr>
        <p:spPr>
          <a:xfrm>
            <a:off x="299764" y="2561320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84D716-83AC-42AA-D2EF-8C3E9EA43073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975636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312576C-60E3-7882-AF19-FC40A191BCCE}"/>
              </a:ext>
            </a:extLst>
          </p:cNvPr>
          <p:cNvSpPr/>
          <p:nvPr/>
        </p:nvSpPr>
        <p:spPr>
          <a:xfrm>
            <a:off x="0" y="989568"/>
            <a:ext cx="9067800" cy="5512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65B85F-12EA-4CF2-14A3-B5567A16174E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6FF3A7-5C25-83DD-7652-2775B0C4664B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75A4A7-5723-AFFE-B6D3-943BA39FAB1D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DAC5ED-F3A9-93E0-786A-DEB98C17F92F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마이페이지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435EA-F497-4273-9565-460AB330BD71}"/>
              </a:ext>
            </a:extLst>
          </p:cNvPr>
          <p:cNvSpPr txBox="1"/>
          <p:nvPr/>
        </p:nvSpPr>
        <p:spPr>
          <a:xfrm>
            <a:off x="101600" y="0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 게시판</a:t>
            </a:r>
            <a:r>
              <a:rPr lang="en-US" altLang="ko-KR" dirty="0"/>
              <a:t>(</a:t>
            </a:r>
            <a:r>
              <a:rPr lang="ko-KR" altLang="en-US" dirty="0"/>
              <a:t>일반회원 게시글 작성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 err="1"/>
              <a:t>홍성연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8E822-9002-853A-BC3D-8CFBF2B76063}"/>
              </a:ext>
            </a:extLst>
          </p:cNvPr>
          <p:cNvSpPr txBox="1"/>
          <p:nvPr/>
        </p:nvSpPr>
        <p:spPr>
          <a:xfrm>
            <a:off x="465896" y="1528707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게시글 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D3F24D-5997-94FD-E12E-CDFCF2E56616}"/>
              </a:ext>
            </a:extLst>
          </p:cNvPr>
          <p:cNvSpPr txBox="1"/>
          <p:nvPr/>
        </p:nvSpPr>
        <p:spPr>
          <a:xfrm>
            <a:off x="9067800" y="393700"/>
            <a:ext cx="311356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제목 작성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내용 작성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등록 버튼 클릭 시 게시판 </a:t>
            </a:r>
            <a:r>
              <a:rPr lang="en-US" altLang="ko-KR" sz="1400" dirty="0"/>
              <a:t>DB</a:t>
            </a:r>
            <a:r>
              <a:rPr lang="ko-KR" altLang="en-US" sz="1400" dirty="0"/>
              <a:t>등록 및 게시판 페이지로 이동</a:t>
            </a:r>
            <a:r>
              <a:rPr lang="en-US" altLang="ko-KR" sz="1400" dirty="0"/>
              <a:t>      - </a:t>
            </a:r>
            <a:r>
              <a:rPr lang="ko-KR" altLang="en-US" sz="1400" dirty="0"/>
              <a:t>팀장은 게시글 작성 시 공지사항으로 분류                                                                                   </a:t>
            </a:r>
            <a:r>
              <a:rPr lang="en-US" altLang="ko-KR" sz="1400" dirty="0"/>
              <a:t>-</a:t>
            </a:r>
            <a:r>
              <a:rPr lang="ko-KR" altLang="en-US" sz="1400" dirty="0"/>
              <a:t> 팀원은 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취소 버튼 클릭 시 게시판 페이지로 이동 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D3AC1E-2A80-0F1B-E9AC-9DCC5D1F469C}"/>
              </a:ext>
            </a:extLst>
          </p:cNvPr>
          <p:cNvSpPr/>
          <p:nvPr/>
        </p:nvSpPr>
        <p:spPr>
          <a:xfrm>
            <a:off x="465895" y="2051927"/>
            <a:ext cx="7776584" cy="332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dirty="0">
                <a:solidFill>
                  <a:sysClr val="windowText" lastClr="000000"/>
                </a:solidFill>
              </a:rPr>
              <a:t>모두 최고의 경기가 될 수 있도록 빛납시다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!!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55F847-4F86-49C3-2782-072EC6600D88}"/>
              </a:ext>
            </a:extLst>
          </p:cNvPr>
          <p:cNvSpPr/>
          <p:nvPr/>
        </p:nvSpPr>
        <p:spPr>
          <a:xfrm>
            <a:off x="465895" y="2382309"/>
            <a:ext cx="7776583" cy="33487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안녕하세요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</a:rPr>
              <a:t>허진욱 입니다</a:t>
            </a:r>
            <a:r>
              <a:rPr lang="en-US" altLang="ko-KR" dirty="0">
                <a:solidFill>
                  <a:sysClr val="windowText" lastClr="000000"/>
                </a:solidFill>
              </a:rPr>
              <a:t>!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회원분들 모두 최고의 경기가 될 수 있도록 빛납시다</a:t>
            </a:r>
            <a:r>
              <a:rPr lang="en-US" altLang="ko-KR" dirty="0">
                <a:solidFill>
                  <a:sysClr val="windowText" lastClr="000000"/>
                </a:solidFill>
              </a:rPr>
              <a:t>!!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파이팅</a:t>
            </a:r>
            <a:r>
              <a:rPr lang="en-US" altLang="ko-KR" dirty="0">
                <a:solidFill>
                  <a:sysClr val="windowText" lastClr="000000"/>
                </a:solidFill>
              </a:rPr>
              <a:t>!!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E8A070-811F-DA2B-3CF1-031ABEE6C37A}"/>
              </a:ext>
            </a:extLst>
          </p:cNvPr>
          <p:cNvSpPr/>
          <p:nvPr/>
        </p:nvSpPr>
        <p:spPr>
          <a:xfrm>
            <a:off x="7096134" y="5900142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취소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EF7CAA-14CA-DCA4-8640-9821A9266EA8}"/>
              </a:ext>
            </a:extLst>
          </p:cNvPr>
          <p:cNvSpPr/>
          <p:nvPr/>
        </p:nvSpPr>
        <p:spPr>
          <a:xfrm>
            <a:off x="155187" y="2021725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ECD791-6093-CD67-F9ED-7FE59F9947AF}"/>
              </a:ext>
            </a:extLst>
          </p:cNvPr>
          <p:cNvSpPr/>
          <p:nvPr/>
        </p:nvSpPr>
        <p:spPr>
          <a:xfrm>
            <a:off x="6930002" y="5819016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7EB671A-25D4-DB3D-272D-22F7D11C801B}"/>
              </a:ext>
            </a:extLst>
          </p:cNvPr>
          <p:cNvSpPr/>
          <p:nvPr/>
        </p:nvSpPr>
        <p:spPr>
          <a:xfrm>
            <a:off x="161642" y="2428478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E1EDFB-63F8-9724-E2C4-0D1AD1D03E15}"/>
              </a:ext>
            </a:extLst>
          </p:cNvPr>
          <p:cNvSpPr/>
          <p:nvPr/>
        </p:nvSpPr>
        <p:spPr>
          <a:xfrm>
            <a:off x="5757901" y="5900142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등록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B17CFB-8BCA-008D-2DDD-6B96A43CF98D}"/>
              </a:ext>
            </a:extLst>
          </p:cNvPr>
          <p:cNvSpPr/>
          <p:nvPr/>
        </p:nvSpPr>
        <p:spPr>
          <a:xfrm>
            <a:off x="5591769" y="5819016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190998-40DC-67F9-3DF5-94513270AC68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553047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2DBF3-B086-1D9A-EE56-B1611A3F2D7C}"/>
              </a:ext>
            </a:extLst>
          </p:cNvPr>
          <p:cNvSpPr/>
          <p:nvPr/>
        </p:nvSpPr>
        <p:spPr>
          <a:xfrm>
            <a:off x="0" y="989568"/>
            <a:ext cx="9067800" cy="5512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65B85F-12EA-4CF2-14A3-B5567A16174E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6FF3A7-5C25-83DD-7652-2775B0C4664B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75A4A7-5723-AFFE-B6D3-943BA39FAB1D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DAC5ED-F3A9-93E0-786A-DEB98C17F92F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마이페이지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435EA-F497-4273-9565-460AB330BD71}"/>
              </a:ext>
            </a:extLst>
          </p:cNvPr>
          <p:cNvSpPr txBox="1"/>
          <p:nvPr/>
        </p:nvSpPr>
        <p:spPr>
          <a:xfrm>
            <a:off x="101600" y="0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 게시글 상세보기 </a:t>
            </a:r>
            <a:r>
              <a:rPr lang="en-US" altLang="ko-KR" dirty="0"/>
              <a:t>[</a:t>
            </a:r>
            <a:r>
              <a:rPr lang="ko-KR" altLang="en-US" dirty="0" err="1"/>
              <a:t>홍성연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D3AC1E-2A80-0F1B-E9AC-9DCC5D1F469C}"/>
              </a:ext>
            </a:extLst>
          </p:cNvPr>
          <p:cNvSpPr/>
          <p:nvPr/>
        </p:nvSpPr>
        <p:spPr>
          <a:xfrm>
            <a:off x="465895" y="1820105"/>
            <a:ext cx="7776584" cy="332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dirty="0">
                <a:solidFill>
                  <a:sysClr val="windowText" lastClr="000000"/>
                </a:solidFill>
              </a:rPr>
              <a:t>모두 최고의 경기가 될 수 있도록 빛납시다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!!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55F847-4F86-49C3-2782-072EC6600D88}"/>
              </a:ext>
            </a:extLst>
          </p:cNvPr>
          <p:cNvSpPr/>
          <p:nvPr/>
        </p:nvSpPr>
        <p:spPr>
          <a:xfrm>
            <a:off x="465895" y="2152369"/>
            <a:ext cx="7776583" cy="35787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안녕하세요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</a:rPr>
              <a:t>허진욱 입니다</a:t>
            </a:r>
            <a:r>
              <a:rPr lang="en-US" altLang="ko-KR" dirty="0">
                <a:solidFill>
                  <a:sysClr val="windowText" lastClr="000000"/>
                </a:solidFill>
              </a:rPr>
              <a:t>!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회원분들 모두 최고의 경기가 될 수 있도록 빛납시다</a:t>
            </a:r>
            <a:r>
              <a:rPr lang="en-US" altLang="ko-KR" dirty="0">
                <a:solidFill>
                  <a:sysClr val="windowText" lastClr="000000"/>
                </a:solidFill>
              </a:rPr>
              <a:t>!!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파이팅</a:t>
            </a:r>
            <a:r>
              <a:rPr lang="en-US" altLang="ko-KR" dirty="0">
                <a:solidFill>
                  <a:sysClr val="windowText" lastClr="000000"/>
                </a:solidFill>
              </a:rPr>
              <a:t>!!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E8A070-811F-DA2B-3CF1-031ABEE6C37A}"/>
              </a:ext>
            </a:extLst>
          </p:cNvPr>
          <p:cNvSpPr/>
          <p:nvPr/>
        </p:nvSpPr>
        <p:spPr>
          <a:xfrm>
            <a:off x="7096134" y="5874384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목록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F9558C-ACCD-31A6-523E-67F948787283}"/>
              </a:ext>
            </a:extLst>
          </p:cNvPr>
          <p:cNvSpPr/>
          <p:nvPr/>
        </p:nvSpPr>
        <p:spPr>
          <a:xfrm>
            <a:off x="6930002" y="1815087"/>
            <a:ext cx="1312476" cy="332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600">
                <a:solidFill>
                  <a:sysClr val="windowText" lastClr="000000"/>
                </a:solidFill>
              </a:rPr>
              <a:t>2024.05.01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E2DE0C-9932-27C1-0954-A2B52250F7D2}"/>
              </a:ext>
            </a:extLst>
          </p:cNvPr>
          <p:cNvSpPr/>
          <p:nvPr/>
        </p:nvSpPr>
        <p:spPr>
          <a:xfrm>
            <a:off x="5639082" y="1815769"/>
            <a:ext cx="1312476" cy="332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이름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43BEEE-B999-9CA8-7BEF-A9D0EC8587B6}"/>
              </a:ext>
            </a:extLst>
          </p:cNvPr>
          <p:cNvSpPr/>
          <p:nvPr/>
        </p:nvSpPr>
        <p:spPr>
          <a:xfrm>
            <a:off x="5779457" y="5874384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ACE34A-039F-617A-C7AA-076B0F0D1EFF}"/>
              </a:ext>
            </a:extLst>
          </p:cNvPr>
          <p:cNvSpPr/>
          <p:nvPr/>
        </p:nvSpPr>
        <p:spPr>
          <a:xfrm>
            <a:off x="5613325" y="5793258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ECD791-6093-CD67-F9ED-7FE59F9947AF}"/>
              </a:ext>
            </a:extLst>
          </p:cNvPr>
          <p:cNvSpPr/>
          <p:nvPr/>
        </p:nvSpPr>
        <p:spPr>
          <a:xfrm>
            <a:off x="6930002" y="5793258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A9D6AB-9E51-DD5F-D253-84C06E816BC4}"/>
              </a:ext>
            </a:extLst>
          </p:cNvPr>
          <p:cNvSpPr txBox="1"/>
          <p:nvPr/>
        </p:nvSpPr>
        <p:spPr>
          <a:xfrm>
            <a:off x="9067800" y="393700"/>
            <a:ext cx="3113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목록 버튼 클릭 시 게시판 페이지로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로그인 된 아이디와 게시글 아이디 동일하면 수정 버튼 생성됨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/>
              <a:t>      - </a:t>
            </a:r>
            <a:r>
              <a:rPr lang="ko-KR" altLang="en-US" sz="1400" dirty="0"/>
              <a:t>수정 버튼 클릭 시 데이터 </a:t>
            </a:r>
            <a:r>
              <a:rPr lang="ko-KR" altLang="en-US" sz="1400" dirty="0" err="1"/>
              <a:t>갖</a:t>
            </a:r>
            <a:endParaRPr lang="en-US" altLang="ko-KR" sz="1400" dirty="0"/>
          </a:p>
          <a:p>
            <a:r>
              <a:rPr lang="en-US" altLang="ko-KR" sz="1400" dirty="0"/>
              <a:t>        </a:t>
            </a:r>
            <a:r>
              <a:rPr lang="ko-KR" altLang="en-US" sz="1400" dirty="0"/>
              <a:t>고 게시판</a:t>
            </a:r>
            <a:r>
              <a:rPr lang="en-US" altLang="ko-KR" sz="1400" dirty="0"/>
              <a:t>(</a:t>
            </a:r>
            <a:r>
              <a:rPr lang="ko-KR" altLang="en-US" sz="1400" dirty="0"/>
              <a:t>게시글 작성</a:t>
            </a:r>
            <a:r>
              <a:rPr lang="en-US" altLang="ko-KR" sz="1400" dirty="0"/>
              <a:t>) </a:t>
            </a:r>
            <a:r>
              <a:rPr lang="ko-KR" altLang="en-US" sz="1400" dirty="0"/>
              <a:t>페이지</a:t>
            </a:r>
            <a:endParaRPr lang="en-US" altLang="ko-KR" sz="1400" dirty="0"/>
          </a:p>
          <a:p>
            <a:r>
              <a:rPr lang="en-US" altLang="ko-KR" sz="1400" dirty="0"/>
              <a:t>        </a:t>
            </a:r>
            <a:r>
              <a:rPr lang="ko-KR" altLang="en-US" sz="1400" dirty="0"/>
              <a:t>로 이동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 startAt="3"/>
            </a:pPr>
            <a:r>
              <a:rPr lang="ko-KR" altLang="en-US" sz="1400" dirty="0"/>
              <a:t>로그인 된 아이디와 게시글 아이디 동일하면 삭제 버튼 생성됨</a:t>
            </a:r>
            <a:r>
              <a:rPr lang="en-US" altLang="ko-KR" sz="1400" dirty="0"/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CF5D48-E73E-1029-B112-6D44B2377BC1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202575-142D-21F4-12A3-A2CC2DB73D5B}"/>
              </a:ext>
            </a:extLst>
          </p:cNvPr>
          <p:cNvSpPr/>
          <p:nvPr/>
        </p:nvSpPr>
        <p:spPr>
          <a:xfrm>
            <a:off x="4441224" y="5874384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삭제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BE9429-EE81-E121-37AC-A40EF2701B43}"/>
              </a:ext>
            </a:extLst>
          </p:cNvPr>
          <p:cNvSpPr/>
          <p:nvPr/>
        </p:nvSpPr>
        <p:spPr>
          <a:xfrm>
            <a:off x="4275092" y="5793258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7BCF85-E294-241F-6F82-B6C978933368}"/>
              </a:ext>
            </a:extLst>
          </p:cNvPr>
          <p:cNvSpPr/>
          <p:nvPr/>
        </p:nvSpPr>
        <p:spPr>
          <a:xfrm>
            <a:off x="0" y="393700"/>
            <a:ext cx="9067800" cy="595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69ADAE-C0DC-683E-1FE7-6987FE98BAD0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6D87F7-8226-498B-32B8-F0C274FDAD72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로그인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회원가입 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DE5571-29FB-2ECC-2B20-0907FA055D6F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84C0D9-205F-A313-FA1A-8DA432825FA6}"/>
              </a:ext>
            </a:extLst>
          </p:cNvPr>
          <p:cNvSpPr/>
          <p:nvPr/>
        </p:nvSpPr>
        <p:spPr>
          <a:xfrm>
            <a:off x="0" y="989568"/>
            <a:ext cx="9067800" cy="5512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1282F1-4404-7408-0477-DF96C1913F5D}"/>
              </a:ext>
            </a:extLst>
          </p:cNvPr>
          <p:cNvSpPr txBox="1"/>
          <p:nvPr/>
        </p:nvSpPr>
        <p:spPr>
          <a:xfrm>
            <a:off x="3902958" y="121583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로그인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952B0B-5E7E-26B0-5C4B-497DBEC2592B}"/>
              </a:ext>
            </a:extLst>
          </p:cNvPr>
          <p:cNvSpPr txBox="1"/>
          <p:nvPr/>
        </p:nvSpPr>
        <p:spPr>
          <a:xfrm>
            <a:off x="101600" y="0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페이지 </a:t>
            </a:r>
            <a:r>
              <a:rPr lang="en-US" altLang="ko-KR" dirty="0"/>
              <a:t>[</a:t>
            </a:r>
            <a:r>
              <a:rPr lang="ko-KR" altLang="en-US" dirty="0"/>
              <a:t>문주영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CB6B45-3BDC-88F0-7D64-DD468B694A42}"/>
              </a:ext>
            </a:extLst>
          </p:cNvPr>
          <p:cNvSpPr/>
          <p:nvPr/>
        </p:nvSpPr>
        <p:spPr>
          <a:xfrm>
            <a:off x="2982437" y="393700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AF9C63-859F-D83B-2D68-B01598A18F68}"/>
              </a:ext>
            </a:extLst>
          </p:cNvPr>
          <p:cNvSpPr txBox="1"/>
          <p:nvPr/>
        </p:nvSpPr>
        <p:spPr>
          <a:xfrm>
            <a:off x="9067800" y="393700"/>
            <a:ext cx="3113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D941279-C8BC-27BD-8D55-0E789FC2549A}"/>
              </a:ext>
            </a:extLst>
          </p:cNvPr>
          <p:cNvSpPr/>
          <p:nvPr/>
        </p:nvSpPr>
        <p:spPr>
          <a:xfrm>
            <a:off x="2223837" y="1916798"/>
            <a:ext cx="4620127" cy="432096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DF5C1DA-D3F5-094E-2ABE-C7486AD2B5E1}"/>
              </a:ext>
            </a:extLst>
          </p:cNvPr>
          <p:cNvSpPr/>
          <p:nvPr/>
        </p:nvSpPr>
        <p:spPr>
          <a:xfrm>
            <a:off x="7748032" y="393700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54231FC-FF5C-EADA-A855-C031B54802CF}"/>
              </a:ext>
            </a:extLst>
          </p:cNvPr>
          <p:cNvSpPr/>
          <p:nvPr/>
        </p:nvSpPr>
        <p:spPr>
          <a:xfrm>
            <a:off x="8241784" y="393700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FE938F-8A7E-90DF-C453-41E21C749DAB}"/>
              </a:ext>
            </a:extLst>
          </p:cNvPr>
          <p:cNvSpPr txBox="1"/>
          <p:nvPr/>
        </p:nvSpPr>
        <p:spPr>
          <a:xfrm>
            <a:off x="9067800" y="393700"/>
            <a:ext cx="31135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000" dirty="0"/>
              <a:t>로고 클릭 시 로그인 페이지로 이동</a:t>
            </a: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로그인 클릭 시 로그인 페이지로 이동</a:t>
            </a: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회원가입 클릭 시 회원가입 페이지로 이동</a:t>
            </a: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r>
              <a:rPr lang="en-US" altLang="ko-KR" sz="1000" dirty="0"/>
              <a:t>Select </a:t>
            </a:r>
            <a:r>
              <a:rPr lang="ko-KR" altLang="en-US" sz="1000" dirty="0"/>
              <a:t>박스로 일반회원 심판회원 구분</a:t>
            </a:r>
            <a:r>
              <a:rPr lang="en-US" altLang="ko-KR" sz="1000" dirty="0"/>
              <a:t>             - </a:t>
            </a:r>
            <a:r>
              <a:rPr lang="ko-KR" altLang="en-US" sz="1000" dirty="0"/>
              <a:t>처음페이지에선 빈</a:t>
            </a:r>
            <a:r>
              <a:rPr lang="en-US" altLang="ko-KR" sz="1000" dirty="0"/>
              <a:t> Select </a:t>
            </a:r>
            <a:r>
              <a:rPr lang="ko-KR" altLang="en-US" sz="1000" dirty="0"/>
              <a:t>창이지만 선택하지 않았을 경우 회원 종류 선택 메시지창</a:t>
            </a:r>
            <a:r>
              <a:rPr lang="en-US" altLang="ko-KR" sz="1000" dirty="0"/>
              <a:t>(alert) </a:t>
            </a:r>
            <a:r>
              <a:rPr lang="ko-KR" altLang="en-US" sz="1000" dirty="0"/>
              <a:t>띄우기                                         </a:t>
            </a:r>
            <a:r>
              <a:rPr lang="en-US" altLang="ko-KR" sz="1000" dirty="0"/>
              <a:t>- </a:t>
            </a:r>
            <a:r>
              <a:rPr lang="ko-KR" altLang="en-US" sz="1000" dirty="0"/>
              <a:t>심판 </a:t>
            </a:r>
            <a:r>
              <a:rPr lang="en-US" altLang="ko-KR" sz="1000" dirty="0"/>
              <a:t>DB</a:t>
            </a:r>
            <a:r>
              <a:rPr lang="ko-KR" altLang="en-US" sz="1000" dirty="0"/>
              <a:t>에서 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비밀번호 확인 후 일치하면 로그인                                                   </a:t>
            </a:r>
            <a:r>
              <a:rPr lang="en-US" altLang="ko-KR" sz="1000" dirty="0"/>
              <a:t>  - </a:t>
            </a:r>
            <a:r>
              <a:rPr lang="ko-KR" altLang="en-US" sz="1000" dirty="0"/>
              <a:t>일반회원 </a:t>
            </a:r>
            <a:r>
              <a:rPr lang="en-US" altLang="ko-KR" sz="1000" dirty="0"/>
              <a:t>DB</a:t>
            </a:r>
            <a:r>
              <a:rPr lang="ko-KR" altLang="en-US" sz="1000" dirty="0"/>
              <a:t>에서 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비밀번호 확인 후 일치하면 로그인                                       </a:t>
            </a:r>
            <a:r>
              <a:rPr lang="en-US" altLang="ko-KR" sz="1000" dirty="0"/>
              <a:t>- </a:t>
            </a:r>
            <a:r>
              <a:rPr lang="ko-KR" altLang="en-US" sz="1000" dirty="0"/>
              <a:t>관리자 </a:t>
            </a:r>
            <a:r>
              <a:rPr lang="en-US" altLang="ko-KR" sz="1000" dirty="0"/>
              <a:t>DB</a:t>
            </a:r>
            <a:r>
              <a:rPr lang="ko-KR" altLang="en-US" sz="1000" dirty="0"/>
              <a:t>에서 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비밀번호 확인 후 일치하면 로그인</a:t>
            </a: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아이디 입력</a:t>
            </a:r>
            <a:r>
              <a:rPr lang="en-US" altLang="ko-KR" sz="1000" dirty="0"/>
              <a:t>, </a:t>
            </a:r>
            <a:r>
              <a:rPr lang="ko-KR" altLang="en-US" sz="1000" dirty="0"/>
              <a:t>영문</a:t>
            </a:r>
            <a:r>
              <a:rPr lang="en-US" altLang="ko-KR" sz="1000" dirty="0"/>
              <a:t>, </a:t>
            </a:r>
            <a:r>
              <a:rPr lang="ko-KR" altLang="en-US" sz="1000" dirty="0"/>
              <a:t>숫자 사용하여 </a:t>
            </a:r>
            <a:r>
              <a:rPr lang="en-US" altLang="ko-KR" sz="1000" dirty="0"/>
              <a:t>12</a:t>
            </a:r>
            <a:r>
              <a:rPr lang="ko-KR" altLang="en-US" sz="1000" dirty="0"/>
              <a:t>글자 이내로 작성</a:t>
            </a: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비밀번호 입력</a:t>
            </a:r>
            <a:r>
              <a:rPr lang="en-US" altLang="ko-KR" sz="1000" dirty="0"/>
              <a:t>, </a:t>
            </a:r>
            <a:r>
              <a:rPr lang="ko-KR" altLang="en-US" sz="1000" dirty="0"/>
              <a:t>영문</a:t>
            </a:r>
            <a:r>
              <a:rPr lang="en-US" altLang="ko-KR" sz="1000" dirty="0"/>
              <a:t>, </a:t>
            </a:r>
            <a:r>
              <a:rPr lang="ko-KR" altLang="en-US" sz="1000" dirty="0"/>
              <a:t>숫자</a:t>
            </a:r>
            <a:r>
              <a:rPr lang="en-US" altLang="ko-KR" sz="1000" dirty="0"/>
              <a:t>, </a:t>
            </a:r>
            <a:r>
              <a:rPr lang="ko-KR" altLang="en-US" sz="1000" dirty="0"/>
              <a:t>특수문자 사용하여 </a:t>
            </a:r>
            <a:r>
              <a:rPr lang="en-US" altLang="ko-KR" sz="1000" dirty="0"/>
              <a:t>9</a:t>
            </a:r>
            <a:r>
              <a:rPr lang="ko-KR" altLang="en-US" sz="1000" dirty="0"/>
              <a:t>글자 이상 </a:t>
            </a:r>
            <a:r>
              <a:rPr lang="en-US" altLang="ko-KR" sz="1000" dirty="0"/>
              <a:t>20</a:t>
            </a:r>
            <a:r>
              <a:rPr lang="ko-KR" altLang="en-US" sz="1000" dirty="0"/>
              <a:t>글자 이내로 작성</a:t>
            </a: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로그인 클릭 후 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비밀번호 각 회원 </a:t>
            </a:r>
            <a:r>
              <a:rPr lang="en-US" altLang="ko-KR" sz="1000" dirty="0"/>
              <a:t>DB</a:t>
            </a:r>
            <a:r>
              <a:rPr lang="ko-KR" altLang="en-US" sz="1000" dirty="0"/>
              <a:t>정보와 동일하면 서비스</a:t>
            </a:r>
            <a:r>
              <a:rPr lang="en-US" altLang="ko-KR" sz="1000" dirty="0"/>
              <a:t> </a:t>
            </a:r>
            <a:r>
              <a:rPr lang="ko-KR" altLang="en-US" sz="1000" dirty="0"/>
              <a:t>메인 페이지로 이동 </a:t>
            </a:r>
            <a:r>
              <a:rPr lang="en-US" altLang="ko-KR" sz="1000" dirty="0"/>
              <a:t>- </a:t>
            </a:r>
            <a:r>
              <a:rPr lang="ko-KR" altLang="en-US" sz="1000" dirty="0"/>
              <a:t>다를 시 다르다는 메시지창</a:t>
            </a:r>
            <a:r>
              <a:rPr lang="en-US" altLang="ko-KR" sz="1000" dirty="0"/>
              <a:t>(alert) </a:t>
            </a:r>
            <a:r>
              <a:rPr lang="ko-KR" altLang="en-US" sz="1000" dirty="0"/>
              <a:t>띄우기</a:t>
            </a: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회원가입 클릭 시 회원가입 페이지 이동</a:t>
            </a: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아이디 찾기 클릭 시 아이디 찾기 페이지 이동</a:t>
            </a: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비밀번호 찾기 클릭 시 비밀번호 찾기 페이지 이동</a:t>
            </a: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소셜 로그인 </a:t>
            </a:r>
            <a:r>
              <a:rPr lang="en-US" altLang="ko-KR" sz="1000" dirty="0"/>
              <a:t>(</a:t>
            </a:r>
            <a:r>
              <a:rPr lang="ko-KR" altLang="en-US" sz="1000" dirty="0"/>
              <a:t>가능 시 </a:t>
            </a:r>
            <a:r>
              <a:rPr lang="en-US" altLang="ko-KR" sz="1000" dirty="0"/>
              <a:t>3</a:t>
            </a:r>
            <a:r>
              <a:rPr lang="ko-KR" altLang="en-US" sz="1000" dirty="0"/>
              <a:t>차 때 구현</a:t>
            </a:r>
            <a:r>
              <a:rPr lang="en-US" altLang="ko-KR" sz="1000" dirty="0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91BA93-3067-763C-467E-8B95D6C019D7}"/>
              </a:ext>
            </a:extLst>
          </p:cNvPr>
          <p:cNvSpPr/>
          <p:nvPr/>
        </p:nvSpPr>
        <p:spPr>
          <a:xfrm>
            <a:off x="3073400" y="2924396"/>
            <a:ext cx="3022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아이디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59AD4B-562C-EA1E-B6F2-5AFAAFB42AD5}"/>
              </a:ext>
            </a:extLst>
          </p:cNvPr>
          <p:cNvSpPr/>
          <p:nvPr/>
        </p:nvSpPr>
        <p:spPr>
          <a:xfrm>
            <a:off x="3073400" y="3724496"/>
            <a:ext cx="3022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비밀번호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4569C8-8221-C5C3-C249-4A0536D4B91B}"/>
              </a:ext>
            </a:extLst>
          </p:cNvPr>
          <p:cNvSpPr/>
          <p:nvPr/>
        </p:nvSpPr>
        <p:spPr>
          <a:xfrm>
            <a:off x="3073400" y="4524596"/>
            <a:ext cx="14605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Login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D68471-E50B-0F0F-BE46-78CC0AA7D09C}"/>
              </a:ext>
            </a:extLst>
          </p:cNvPr>
          <p:cNvSpPr/>
          <p:nvPr/>
        </p:nvSpPr>
        <p:spPr>
          <a:xfrm>
            <a:off x="4635500" y="4524596"/>
            <a:ext cx="14605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회원가입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46C614-176E-3D45-7C6A-F197D956D953}"/>
              </a:ext>
            </a:extLst>
          </p:cNvPr>
          <p:cNvSpPr txBox="1"/>
          <p:nvPr/>
        </p:nvSpPr>
        <p:spPr>
          <a:xfrm>
            <a:off x="3993718" y="5047696"/>
            <a:ext cx="2132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 찾기 </a:t>
            </a:r>
            <a:r>
              <a:rPr lang="en-US" altLang="ko-KR" sz="1200" dirty="0"/>
              <a:t>| </a:t>
            </a:r>
            <a:r>
              <a:rPr lang="ko-KR" altLang="en-US" sz="1200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613443-7037-A7C5-30FD-5D8AEF76C6F3}"/>
              </a:ext>
            </a:extLst>
          </p:cNvPr>
          <p:cNvSpPr/>
          <p:nvPr/>
        </p:nvSpPr>
        <p:spPr>
          <a:xfrm>
            <a:off x="2907268" y="2889718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FD1A94-80EE-1A33-200F-CAF97B14D462}"/>
              </a:ext>
            </a:extLst>
          </p:cNvPr>
          <p:cNvSpPr/>
          <p:nvPr/>
        </p:nvSpPr>
        <p:spPr>
          <a:xfrm>
            <a:off x="2907268" y="3651716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593F6F-FF65-A42A-42FD-D9A0FD4232D8}"/>
              </a:ext>
            </a:extLst>
          </p:cNvPr>
          <p:cNvSpPr/>
          <p:nvPr/>
        </p:nvSpPr>
        <p:spPr>
          <a:xfrm>
            <a:off x="2907268" y="4386590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A9E186-A5FE-B26B-61C0-F3893B64FD47}"/>
              </a:ext>
            </a:extLst>
          </p:cNvPr>
          <p:cNvSpPr/>
          <p:nvPr/>
        </p:nvSpPr>
        <p:spPr>
          <a:xfrm>
            <a:off x="4496832" y="4386590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D790BE-B0B4-7BD6-A094-B862EEF4D00E}"/>
              </a:ext>
            </a:extLst>
          </p:cNvPr>
          <p:cNvSpPr/>
          <p:nvPr/>
        </p:nvSpPr>
        <p:spPr>
          <a:xfrm>
            <a:off x="3787626" y="4891864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FF269A-B302-99FE-178D-3CF5A74128D2}"/>
              </a:ext>
            </a:extLst>
          </p:cNvPr>
          <p:cNvSpPr/>
          <p:nvPr/>
        </p:nvSpPr>
        <p:spPr>
          <a:xfrm>
            <a:off x="4790697" y="4867142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10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872999-D33A-7841-D297-A37C5A095A1F}"/>
              </a:ext>
            </a:extLst>
          </p:cNvPr>
          <p:cNvSpPr/>
          <p:nvPr/>
        </p:nvSpPr>
        <p:spPr>
          <a:xfrm>
            <a:off x="3073400" y="2194802"/>
            <a:ext cx="3022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일반회원</a:t>
            </a:r>
            <a:r>
              <a:rPr lang="en-US" altLang="ko-KR" dirty="0">
                <a:solidFill>
                  <a:sysClr val="windowText" lastClr="000000"/>
                </a:solidFill>
              </a:rPr>
              <a:t>/ </a:t>
            </a:r>
            <a:r>
              <a:rPr lang="ko-KR" altLang="en-US" dirty="0">
                <a:solidFill>
                  <a:sysClr val="windowText" lastClr="000000"/>
                </a:solidFill>
              </a:rPr>
              <a:t>심판</a:t>
            </a:r>
            <a:r>
              <a:rPr lang="en-US" altLang="ko-KR" dirty="0">
                <a:solidFill>
                  <a:sysClr val="windowText" lastClr="000000"/>
                </a:solidFill>
              </a:rPr>
              <a:t>/</a:t>
            </a:r>
            <a:r>
              <a:rPr lang="ko-KR" altLang="en-US" dirty="0">
                <a:solidFill>
                  <a:sysClr val="windowText" lastClr="000000"/>
                </a:solidFill>
              </a:rPr>
              <a:t> 관리자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E7307EE-3D0D-CA8F-2949-2A12494AB009}"/>
              </a:ext>
            </a:extLst>
          </p:cNvPr>
          <p:cNvSpPr/>
          <p:nvPr/>
        </p:nvSpPr>
        <p:spPr>
          <a:xfrm flipH="1" flipV="1">
            <a:off x="5805105" y="2352966"/>
            <a:ext cx="172972" cy="16733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8FFEE9-7B5B-6050-5C0A-369E02408DC3}"/>
              </a:ext>
            </a:extLst>
          </p:cNvPr>
          <p:cNvSpPr/>
          <p:nvPr/>
        </p:nvSpPr>
        <p:spPr>
          <a:xfrm>
            <a:off x="2907268" y="2092563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180AC7-95FD-2E27-B0F2-A29B3D4A3AC4}"/>
              </a:ext>
            </a:extLst>
          </p:cNvPr>
          <p:cNvSpPr txBox="1"/>
          <p:nvPr/>
        </p:nvSpPr>
        <p:spPr>
          <a:xfrm>
            <a:off x="101600" y="109880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배경에 축구 사진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952F31C-CC00-2BE8-A422-124EB1834FE5}"/>
              </a:ext>
            </a:extLst>
          </p:cNvPr>
          <p:cNvSpPr/>
          <p:nvPr/>
        </p:nvSpPr>
        <p:spPr>
          <a:xfrm>
            <a:off x="2958784" y="5358153"/>
            <a:ext cx="699530" cy="6995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G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88D9B8E-0A6C-DC02-FE3D-4E05792A2331}"/>
              </a:ext>
            </a:extLst>
          </p:cNvPr>
          <p:cNvSpPr/>
          <p:nvPr/>
        </p:nvSpPr>
        <p:spPr>
          <a:xfrm>
            <a:off x="4235651" y="5358153"/>
            <a:ext cx="699530" cy="6995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A936739-F37B-137F-5DB7-3FF5F9C7481F}"/>
              </a:ext>
            </a:extLst>
          </p:cNvPr>
          <p:cNvSpPr/>
          <p:nvPr/>
        </p:nvSpPr>
        <p:spPr>
          <a:xfrm>
            <a:off x="5477840" y="5358153"/>
            <a:ext cx="699530" cy="6995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8B1F52B-5491-B19A-D32D-7470EFF2769A}"/>
              </a:ext>
            </a:extLst>
          </p:cNvPr>
          <p:cNvSpPr/>
          <p:nvPr/>
        </p:nvSpPr>
        <p:spPr>
          <a:xfrm>
            <a:off x="2816305" y="5260938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11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850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마이페이지 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C16F73-C81D-EA92-2351-0C0C14737A99}"/>
              </a:ext>
            </a:extLst>
          </p:cNvPr>
          <p:cNvSpPr/>
          <p:nvPr/>
        </p:nvSpPr>
        <p:spPr>
          <a:xfrm>
            <a:off x="0" y="1346200"/>
            <a:ext cx="9067800" cy="5156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AF2373-B25D-39CD-B8E4-2C8FA66EBA31}"/>
              </a:ext>
            </a:extLst>
          </p:cNvPr>
          <p:cNvSpPr txBox="1"/>
          <p:nvPr/>
        </p:nvSpPr>
        <p:spPr>
          <a:xfrm>
            <a:off x="4261690" y="13774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랭킹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C205E-8FD2-45C8-0CB2-9FCE8C8161FB}"/>
              </a:ext>
            </a:extLst>
          </p:cNvPr>
          <p:cNvSpPr txBox="1"/>
          <p:nvPr/>
        </p:nvSpPr>
        <p:spPr>
          <a:xfrm>
            <a:off x="3950557" y="1336300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F6A630-02AA-20C2-E3BB-743951601FC8}"/>
              </a:ext>
            </a:extLst>
          </p:cNvPr>
          <p:cNvSpPr txBox="1"/>
          <p:nvPr/>
        </p:nvSpPr>
        <p:spPr>
          <a:xfrm>
            <a:off x="9142464" y="545077"/>
            <a:ext cx="30067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서비스 메인에서 랭킹 </a:t>
            </a:r>
            <a:r>
              <a:rPr lang="ko-KR" altLang="en-US" dirty="0" err="1"/>
              <a:t>클릭시</a:t>
            </a:r>
            <a:r>
              <a:rPr lang="ko-KR" altLang="en-US" dirty="0"/>
              <a:t> 해당페이지로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내가 속한 팀 정보 및 랭킹 출력</a:t>
            </a:r>
            <a:endParaRPr lang="en-US" altLang="ko-KR" dirty="0"/>
          </a:p>
          <a:p>
            <a:r>
              <a:rPr lang="en-US" altLang="ko-KR" sz="1400" dirty="0"/>
              <a:t>* </a:t>
            </a:r>
            <a:r>
              <a:rPr lang="ko-KR" altLang="en-US" sz="1400" dirty="0"/>
              <a:t>순위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팀이름</a:t>
            </a:r>
            <a:r>
              <a:rPr lang="en-US" altLang="ko-KR" sz="1400" dirty="0"/>
              <a:t>, </a:t>
            </a:r>
            <a:r>
              <a:rPr lang="ko-KR" altLang="en-US" sz="1400" dirty="0"/>
              <a:t>랭크</a:t>
            </a:r>
            <a:r>
              <a:rPr lang="en-US" altLang="ko-KR" sz="1400" dirty="0"/>
              <a:t>, </a:t>
            </a:r>
            <a:r>
              <a:rPr lang="ko-KR" altLang="en-US" sz="1400" dirty="0"/>
              <a:t>랭크점수</a:t>
            </a:r>
            <a:r>
              <a:rPr lang="en-US" altLang="ko-KR" sz="1400" dirty="0"/>
              <a:t>, </a:t>
            </a:r>
            <a:r>
              <a:rPr lang="ko-KR" altLang="en-US" sz="1400" dirty="0"/>
              <a:t>나이제한</a:t>
            </a:r>
            <a:endParaRPr lang="en-US" altLang="ko-KR" sz="1400" dirty="0"/>
          </a:p>
          <a:p>
            <a:r>
              <a:rPr lang="en-US" altLang="ko-KR" sz="1400" dirty="0"/>
              <a:t>* </a:t>
            </a:r>
            <a:r>
              <a:rPr lang="ko-KR" altLang="en-US" sz="1400" dirty="0"/>
              <a:t>속한 팀이 없을 경우 출력하지 않음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dirty="0"/>
              <a:t>3. </a:t>
            </a:r>
            <a:r>
              <a:rPr lang="ko-KR" altLang="en-US" dirty="0"/>
              <a:t>전체 랭킹 순서대로 출력</a:t>
            </a:r>
            <a:endParaRPr lang="en-US" altLang="ko-KR" dirty="0"/>
          </a:p>
          <a:p>
            <a:r>
              <a:rPr lang="en-US" altLang="ko-KR" sz="1400" dirty="0"/>
              <a:t>* </a:t>
            </a:r>
            <a:r>
              <a:rPr lang="ko-KR" altLang="en-US" sz="1400" dirty="0"/>
              <a:t>랭크</a:t>
            </a:r>
            <a:r>
              <a:rPr lang="en-US" altLang="ko-KR" sz="1400" dirty="0"/>
              <a:t>, </a:t>
            </a:r>
            <a:r>
              <a:rPr lang="ko-KR" altLang="en-US" sz="1400" dirty="0"/>
              <a:t>랭크점수 순 </a:t>
            </a:r>
            <a:r>
              <a:rPr lang="ko-KR" altLang="en-US" sz="1400" dirty="0" err="1"/>
              <a:t>순</a:t>
            </a:r>
            <a:endParaRPr lang="en-US" altLang="ko-KR" sz="1400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팀 이름 검색 기능</a:t>
            </a:r>
            <a:endParaRPr lang="en-US" altLang="ko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A703AA-FEB7-7521-FC37-28BF4DACCB51}"/>
              </a:ext>
            </a:extLst>
          </p:cNvPr>
          <p:cNvSpPr txBox="1"/>
          <p:nvPr/>
        </p:nvSpPr>
        <p:spPr>
          <a:xfrm>
            <a:off x="101600" y="0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랭킹 </a:t>
            </a:r>
            <a:r>
              <a:rPr lang="en-US" altLang="ko-KR" dirty="0"/>
              <a:t>[</a:t>
            </a:r>
            <a:r>
              <a:rPr lang="ko-KR" altLang="en-US" dirty="0" err="1"/>
              <a:t>홍성연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E534BD-FA10-0E1F-8D85-90A156E603F4}"/>
              </a:ext>
            </a:extLst>
          </p:cNvPr>
          <p:cNvSpPr/>
          <p:nvPr/>
        </p:nvSpPr>
        <p:spPr>
          <a:xfrm>
            <a:off x="7026461" y="2917400"/>
            <a:ext cx="1685026" cy="36933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610E8-F459-3D40-E207-ED3236163746}"/>
              </a:ext>
            </a:extLst>
          </p:cNvPr>
          <p:cNvSpPr txBox="1"/>
          <p:nvPr/>
        </p:nvSpPr>
        <p:spPr>
          <a:xfrm>
            <a:off x="6958779" y="2934765"/>
            <a:ext cx="18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A38FBD-21D5-F227-834E-F176ECE231F1}"/>
              </a:ext>
            </a:extLst>
          </p:cNvPr>
          <p:cNvSpPr txBox="1"/>
          <p:nvPr/>
        </p:nvSpPr>
        <p:spPr>
          <a:xfrm>
            <a:off x="172235" y="1640959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8AEC78-81E2-994F-DC7D-7C40BE8A16D4}"/>
              </a:ext>
            </a:extLst>
          </p:cNvPr>
          <p:cNvSpPr txBox="1"/>
          <p:nvPr/>
        </p:nvSpPr>
        <p:spPr>
          <a:xfrm>
            <a:off x="323829" y="3037706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D5D55D-9FBB-1F9D-FBB5-25147031C254}"/>
              </a:ext>
            </a:extLst>
          </p:cNvPr>
          <p:cNvSpPr txBox="1"/>
          <p:nvPr/>
        </p:nvSpPr>
        <p:spPr>
          <a:xfrm>
            <a:off x="6569777" y="2843501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133B5E6-8C07-67A8-4619-05767133AB35}"/>
              </a:ext>
            </a:extLst>
          </p:cNvPr>
          <p:cNvGraphicFramePr>
            <a:graphicFrameLocks noGrp="1"/>
          </p:cNvGraphicFramePr>
          <p:nvPr/>
        </p:nvGraphicFramePr>
        <p:xfrm>
          <a:off x="662011" y="3390633"/>
          <a:ext cx="8128000" cy="2502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07">
                  <a:extLst>
                    <a:ext uri="{9D8B030D-6E8A-4147-A177-3AD203B41FA5}">
                      <a16:colId xmlns:a16="http://schemas.microsoft.com/office/drawing/2014/main" val="110214443"/>
                    </a:ext>
                  </a:extLst>
                </a:gridCol>
                <a:gridCol w="1303093">
                  <a:extLst>
                    <a:ext uri="{9D8B030D-6E8A-4147-A177-3AD203B41FA5}">
                      <a16:colId xmlns:a16="http://schemas.microsoft.com/office/drawing/2014/main" val="33866167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200330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71642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728288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764319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54548935"/>
                    </a:ext>
                  </a:extLst>
                </a:gridCol>
              </a:tblGrid>
              <a:tr h="620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순위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팀명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랭크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랭크 점수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나이제한</a:t>
                      </a:r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팀원수</a:t>
                      </a:r>
                      <a:endParaRPr lang="ko-KR" altLang="en-US" sz="1600" dirty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생성일자</a:t>
                      </a:r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24429"/>
                  </a:ext>
                </a:extLst>
              </a:tr>
              <a:tr h="62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문주 군단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브론즈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 – 60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2024.01.01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423990"/>
                  </a:ext>
                </a:extLst>
              </a:tr>
              <a:tr h="62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타이거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1770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30-40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2023.01.22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406739"/>
                  </a:ext>
                </a:extLst>
              </a:tr>
              <a:tr h="62089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31991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B9FA424-C3BA-1AFC-6CC8-0D102FD1BE67}"/>
              </a:ext>
            </a:extLst>
          </p:cNvPr>
          <p:cNvGraphicFramePr>
            <a:graphicFrameLocks noGrp="1"/>
          </p:cNvGraphicFramePr>
          <p:nvPr/>
        </p:nvGraphicFramePr>
        <p:xfrm>
          <a:off x="655603" y="1839952"/>
          <a:ext cx="8128000" cy="620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558">
                  <a:extLst>
                    <a:ext uri="{9D8B030D-6E8A-4147-A177-3AD203B41FA5}">
                      <a16:colId xmlns:a16="http://schemas.microsoft.com/office/drawing/2014/main" val="3915515993"/>
                    </a:ext>
                  </a:extLst>
                </a:gridCol>
                <a:gridCol w="1303392">
                  <a:extLst>
                    <a:ext uri="{9D8B030D-6E8A-4147-A177-3AD203B41FA5}">
                      <a16:colId xmlns:a16="http://schemas.microsoft.com/office/drawing/2014/main" val="12582809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15416642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038841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63191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873962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48760893"/>
                    </a:ext>
                  </a:extLst>
                </a:gridCol>
              </a:tblGrid>
              <a:tr h="62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위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문주 군단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브론즈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1820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 – 60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2024.01.01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569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557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C16F73-C81D-EA92-2351-0C0C14737A99}"/>
              </a:ext>
            </a:extLst>
          </p:cNvPr>
          <p:cNvSpPr/>
          <p:nvPr/>
        </p:nvSpPr>
        <p:spPr>
          <a:xfrm>
            <a:off x="0" y="1346200"/>
            <a:ext cx="9067800" cy="515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BE6881-A054-B79E-698C-859F1C075CB5}"/>
              </a:ext>
            </a:extLst>
          </p:cNvPr>
          <p:cNvSpPr/>
          <p:nvPr/>
        </p:nvSpPr>
        <p:spPr>
          <a:xfrm>
            <a:off x="1543050" y="1466850"/>
            <a:ext cx="5734052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62F6DB-8794-BE82-8343-46A01E128BF0}"/>
              </a:ext>
            </a:extLst>
          </p:cNvPr>
          <p:cNvSpPr/>
          <p:nvPr/>
        </p:nvSpPr>
        <p:spPr>
          <a:xfrm>
            <a:off x="1559080" y="2088160"/>
            <a:ext cx="603250" cy="2807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고딩</a:t>
            </a:r>
            <a:endParaRPr lang="en-US" altLang="ko-KR" sz="9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3AC5AFC-4680-36C8-A54D-634D9FD82EBC}"/>
              </a:ext>
            </a:extLst>
          </p:cNvPr>
          <p:cNvSpPr/>
          <p:nvPr/>
        </p:nvSpPr>
        <p:spPr>
          <a:xfrm>
            <a:off x="4723521" y="2092032"/>
            <a:ext cx="1423261" cy="2512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8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현재 인원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28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참여 필요 인원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AC3867-542D-32A9-E9DC-FCABEEE29CA6}"/>
              </a:ext>
            </a:extLst>
          </p:cNvPr>
          <p:cNvSpPr/>
          <p:nvPr/>
        </p:nvSpPr>
        <p:spPr>
          <a:xfrm>
            <a:off x="6410331" y="5948129"/>
            <a:ext cx="874071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 참여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나가기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8308E1D-F3FA-131F-B9DF-19D2A0399B04}"/>
              </a:ext>
            </a:extLst>
          </p:cNvPr>
          <p:cNvSpPr/>
          <p:nvPr/>
        </p:nvSpPr>
        <p:spPr>
          <a:xfrm>
            <a:off x="5431499" y="4816357"/>
            <a:ext cx="1852903" cy="11239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경기장 지도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가능할시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API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통해 구현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차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6E3D275-F09D-A2E8-5BE3-2C707B97B42C}"/>
              </a:ext>
            </a:extLst>
          </p:cNvPr>
          <p:cNvSpPr/>
          <p:nvPr/>
        </p:nvSpPr>
        <p:spPr>
          <a:xfrm>
            <a:off x="1592590" y="4864102"/>
            <a:ext cx="3726178" cy="7873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공지 문주영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문주군단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저요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?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왜요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?  (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공지 상단 고정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코멘트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홍성연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문주군단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완벽한 날씨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~(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일반 메시지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시간순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코멘트 문은진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개발냥발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 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머릿속에서 떠나질 안아요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12C3BEC-ADCB-447E-8449-828E51F8F233}"/>
              </a:ext>
            </a:extLst>
          </p:cNvPr>
          <p:cNvSpPr/>
          <p:nvPr/>
        </p:nvSpPr>
        <p:spPr>
          <a:xfrm>
            <a:off x="5429256" y="5948129"/>
            <a:ext cx="981075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방 관리자 편집</a:t>
            </a:r>
            <a:br>
              <a:rPr lang="en-US" altLang="ko-KR" sz="800" dirty="0">
                <a:solidFill>
                  <a:sysClr val="windowText" lastClr="000000"/>
                </a:solidFill>
              </a:rPr>
            </a:br>
            <a:r>
              <a:rPr lang="en-US" altLang="ko-KR" sz="8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방 생성자만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9E24A7A-FF70-8A4C-AE17-ECC1C7F2E6D1}"/>
              </a:ext>
            </a:extLst>
          </p:cNvPr>
          <p:cNvSpPr/>
          <p:nvPr/>
        </p:nvSpPr>
        <p:spPr>
          <a:xfrm>
            <a:off x="6183340" y="2089909"/>
            <a:ext cx="1017588" cy="2622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방 개설일</a:t>
            </a:r>
            <a:endParaRPr lang="en-US" altLang="ko-KR" sz="9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2024-5-29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AFB7DD9-0BE2-97BC-E14E-2D88FBC4626E}"/>
              </a:ext>
            </a:extLst>
          </p:cNvPr>
          <p:cNvSpPr txBox="1"/>
          <p:nvPr/>
        </p:nvSpPr>
        <p:spPr>
          <a:xfrm>
            <a:off x="7486624" y="2409196"/>
            <a:ext cx="635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74EE11-2347-5991-0311-984FAB787EA5}"/>
              </a:ext>
            </a:extLst>
          </p:cNvPr>
          <p:cNvSpPr txBox="1"/>
          <p:nvPr/>
        </p:nvSpPr>
        <p:spPr>
          <a:xfrm>
            <a:off x="9180532" y="431800"/>
            <a:ext cx="2546341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지역 표시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경기 방 제목 표시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해시 태그 표시</a:t>
            </a:r>
            <a:r>
              <a:rPr lang="en-US" altLang="ko-KR" sz="900" dirty="0"/>
              <a:t>(</a:t>
            </a:r>
            <a:r>
              <a:rPr lang="ko-KR" altLang="en-US" sz="900" dirty="0"/>
              <a:t>검색 및 간단한 소개 표현 역할</a:t>
            </a:r>
            <a:r>
              <a:rPr lang="en-US" altLang="ko-KR" sz="9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전체 참여 인원 및 참여 필요 인원</a:t>
            </a:r>
            <a:r>
              <a:rPr lang="en-US" altLang="ko-KR" sz="900" dirty="0"/>
              <a:t>(</a:t>
            </a:r>
            <a:r>
              <a:rPr lang="ko-KR" altLang="en-US" sz="900" dirty="0"/>
              <a:t>경기 확정 시 필요 인원</a:t>
            </a:r>
            <a:r>
              <a:rPr lang="en-US" altLang="ko-KR" sz="900" dirty="0"/>
              <a:t>, </a:t>
            </a:r>
            <a:r>
              <a:rPr lang="ko-KR" altLang="en-US" sz="900" dirty="0" err="1"/>
              <a:t>우리팀</a:t>
            </a:r>
            <a:r>
              <a:rPr lang="ko-KR" altLang="en-US" sz="900" dirty="0"/>
              <a:t> 상대팀 반반</a:t>
            </a:r>
            <a:r>
              <a:rPr lang="en-US" altLang="ko-KR" sz="9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방 개설일 표시</a:t>
            </a:r>
            <a:r>
              <a:rPr lang="en-US" altLang="ko-KR" sz="900" dirty="0"/>
              <a:t>(</a:t>
            </a:r>
            <a:r>
              <a:rPr lang="ko-KR" altLang="en-US" sz="900" dirty="0"/>
              <a:t>얼마나 최신으로 만들어 졌는지 확인용</a:t>
            </a:r>
            <a:r>
              <a:rPr lang="en-US" altLang="ko-KR" sz="900" dirty="0"/>
              <a:t>)	</a:t>
            </a:r>
          </a:p>
          <a:p>
            <a:pPr marL="228600" indent="-228600">
              <a:buAutoNum type="arabicPeriod"/>
            </a:pPr>
            <a:r>
              <a:rPr lang="ko-KR" altLang="en-US" sz="900" dirty="0" err="1"/>
              <a:t>우리팀</a:t>
            </a:r>
            <a:r>
              <a:rPr lang="ko-KR" altLang="en-US" sz="900" dirty="0"/>
              <a:t> 및 상대 팀 정보 및 참여 명단 표시</a:t>
            </a:r>
            <a:r>
              <a:rPr lang="en-US" altLang="ko-KR" sz="900" dirty="0"/>
              <a:t>/</a:t>
            </a:r>
            <a:r>
              <a:rPr lang="ko-KR" altLang="en-US" sz="900" dirty="0"/>
              <a:t>방이 생성되면 </a:t>
            </a:r>
            <a:r>
              <a:rPr lang="ko-KR" altLang="en-US" sz="900" dirty="0" err="1"/>
              <a:t>우리팀</a:t>
            </a:r>
            <a:r>
              <a:rPr lang="ko-KR" altLang="en-US" sz="900" dirty="0"/>
              <a:t> 페이지에 경기 일정에 </a:t>
            </a:r>
            <a:r>
              <a:rPr lang="ko-KR" altLang="en-US" sz="900" dirty="0" err="1"/>
              <a:t>리스트업됨</a:t>
            </a:r>
            <a:r>
              <a:rPr lang="ko-KR" altLang="en-US" sz="900" dirty="0"/>
              <a:t> </a:t>
            </a:r>
            <a:r>
              <a:rPr lang="en-US" altLang="ko-KR" sz="900" dirty="0"/>
              <a:t>/ </a:t>
            </a:r>
            <a:r>
              <a:rPr lang="ko-KR" altLang="en-US" sz="900" dirty="0"/>
              <a:t>상대팀 관리자가 경기방에 들어와 경기 참여하면 상대팀 란에 나타나고 경기 생성 팀장이 확인 후 요청 수락 거절</a:t>
            </a:r>
            <a:r>
              <a:rPr lang="en-US" altLang="ko-KR" sz="900" dirty="0"/>
              <a:t>(</a:t>
            </a:r>
            <a:r>
              <a:rPr lang="ko-KR" altLang="en-US" sz="900" dirty="0"/>
              <a:t>거절하면 </a:t>
            </a:r>
            <a:r>
              <a:rPr lang="ko-KR" altLang="en-US" sz="900" dirty="0" err="1"/>
              <a:t>나가짐</a:t>
            </a:r>
            <a:r>
              <a:rPr lang="en-US" altLang="ko-KR" sz="900" dirty="0"/>
              <a:t>) /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심판 정보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간략한 심판 정보 </a:t>
            </a:r>
            <a:r>
              <a:rPr lang="ko-KR" altLang="en-US" sz="900" dirty="0" err="1"/>
              <a:t>모달</a:t>
            </a:r>
            <a:r>
              <a:rPr lang="ko-KR" altLang="en-US" sz="900" dirty="0"/>
              <a:t> 창으로 생성됨</a:t>
            </a:r>
            <a:r>
              <a:rPr lang="en-US" altLang="ko-KR" sz="900" dirty="0"/>
              <a:t>(</a:t>
            </a:r>
            <a:r>
              <a:rPr lang="ko-KR" altLang="en-US" sz="900" dirty="0"/>
              <a:t>심판 요청 페이지에 있는 개별 심판 페이지 활용</a:t>
            </a:r>
            <a:r>
              <a:rPr lang="en-US" altLang="ko-KR" sz="900" dirty="0"/>
              <a:t>) </a:t>
            </a:r>
            <a:r>
              <a:rPr lang="ko-KR" altLang="en-US" sz="900" dirty="0"/>
              <a:t>미승인시 이름과 미승낙이라고 표시되고 </a:t>
            </a:r>
            <a:r>
              <a:rPr lang="ko-KR" altLang="en-US" sz="900" dirty="0" err="1"/>
              <a:t>거절시</a:t>
            </a:r>
            <a:r>
              <a:rPr lang="ko-KR" altLang="en-US" sz="900" dirty="0"/>
              <a:t> 거절됨으로 바뀜 거절됨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</a:t>
            </a:r>
            <a:r>
              <a:rPr lang="ko-KR" altLang="en-US" sz="900" dirty="0" err="1"/>
              <a:t>방편집</a:t>
            </a:r>
            <a:r>
              <a:rPr lang="ko-KR" altLang="en-US" sz="900" dirty="0"/>
              <a:t> </a:t>
            </a:r>
            <a:r>
              <a:rPr lang="en-US" altLang="ko-KR" sz="900" dirty="0"/>
              <a:t>-&gt; </a:t>
            </a:r>
            <a:r>
              <a:rPr lang="ko-KR" altLang="en-US" sz="900" dirty="0"/>
              <a:t>심판 선택으로 이동됨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경기 일시 표시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경기장 주소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경기 생성시 입력한 경기 설명 및 경기 공지</a:t>
            </a:r>
            <a:r>
              <a:rPr lang="en-US" altLang="ko-KR" sz="900" dirty="0"/>
              <a:t>(</a:t>
            </a:r>
            <a:r>
              <a:rPr lang="ko-KR" altLang="en-US" sz="900" dirty="0"/>
              <a:t>경기 생성자만가능</a:t>
            </a:r>
            <a:r>
              <a:rPr lang="en-US" altLang="ko-KR" sz="900" dirty="0"/>
              <a:t>) </a:t>
            </a:r>
            <a:r>
              <a:rPr lang="ko-KR" altLang="en-US" sz="900" dirty="0"/>
              <a:t>일반 팀원 및 상대팀원 간단 코멘트 기능</a:t>
            </a:r>
            <a:r>
              <a:rPr lang="en-US" altLang="ko-KR" sz="900" dirty="0"/>
              <a:t> </a:t>
            </a:r>
            <a:r>
              <a:rPr lang="ko-KR" altLang="en-US" sz="900" dirty="0"/>
              <a:t>공지 및 경기 소개는 상단에 고정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코멘트 입력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코멘트 제출</a:t>
            </a:r>
            <a:endParaRPr lang="en-US" altLang="ko-KR" sz="900" dirty="0"/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경기장 지도</a:t>
            </a:r>
            <a:r>
              <a:rPr lang="en-US" altLang="ko-KR" sz="900" dirty="0"/>
              <a:t>(</a:t>
            </a:r>
            <a:r>
              <a:rPr lang="en-US" altLang="ko-KR" sz="900" dirty="0" err="1"/>
              <a:t>api</a:t>
            </a:r>
            <a:r>
              <a:rPr lang="en-US" altLang="ko-KR" sz="900" dirty="0"/>
              <a:t> </a:t>
            </a:r>
            <a:r>
              <a:rPr lang="ko-KR" altLang="en-US" sz="900" dirty="0"/>
              <a:t>활용 구현 가능할 시</a:t>
            </a:r>
            <a:r>
              <a:rPr lang="en-US" altLang="ko-KR" sz="9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방 관리자 편집</a:t>
            </a:r>
            <a:r>
              <a:rPr lang="en-US" altLang="ko-KR" sz="900" dirty="0"/>
              <a:t>(</a:t>
            </a:r>
            <a:r>
              <a:rPr lang="ko-KR" altLang="en-US" sz="900" dirty="0"/>
              <a:t>경기 생성자만 보이고 편집 버튼 누르면 경기 장 정보 고대로 가져가서 경기 만들기 페이지로 이동</a:t>
            </a:r>
            <a:r>
              <a:rPr lang="en-US" altLang="ko-KR" sz="9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경기 참여하기</a:t>
            </a:r>
            <a:r>
              <a:rPr lang="en-US" altLang="ko-KR" sz="900" dirty="0"/>
              <a:t>(</a:t>
            </a:r>
            <a:r>
              <a:rPr lang="ko-KR" altLang="en-US" sz="900" dirty="0"/>
              <a:t>상대팀은 팀관리자가 참여해야 참여 가능 결제 페이지로 이동됨 나가기 버튼 누르면 환불되며 방 </a:t>
            </a:r>
            <a:r>
              <a:rPr lang="ko-KR" altLang="en-US" sz="900" dirty="0" err="1"/>
              <a:t>나가짐</a:t>
            </a:r>
            <a:r>
              <a:rPr lang="en-US" altLang="ko-KR" sz="900" dirty="0"/>
              <a:t>) </a:t>
            </a:r>
            <a:r>
              <a:rPr lang="ko-KR" altLang="en-US" sz="900" dirty="0"/>
              <a:t>심판의 경우 경기 요청 수락 시 해당 버튼이 경기 시작</a:t>
            </a:r>
            <a:r>
              <a:rPr lang="en-US" altLang="ko-KR" sz="900" dirty="0"/>
              <a:t>-&gt;</a:t>
            </a:r>
            <a:r>
              <a:rPr lang="ko-KR" altLang="en-US" sz="900" dirty="0"/>
              <a:t>경기종료로 변경되며 경기 종료 시 경기 평가 페이지로 이동</a:t>
            </a:r>
            <a:r>
              <a:rPr lang="en-US" altLang="ko-KR" sz="900" dirty="0"/>
              <a:t>) </a:t>
            </a:r>
            <a:r>
              <a:rPr lang="ko-KR" altLang="en-US" sz="900" dirty="0"/>
              <a:t>일반 참여자는 경기 심판의 경기 시작</a:t>
            </a:r>
            <a:r>
              <a:rPr lang="en-US" altLang="ko-KR" sz="900" dirty="0"/>
              <a:t>, </a:t>
            </a:r>
            <a:r>
              <a:rPr lang="ko-KR" altLang="en-US" sz="900" dirty="0"/>
              <a:t>종료에 따라 변하면서 심판</a:t>
            </a:r>
            <a:r>
              <a:rPr lang="en-US" altLang="ko-KR" sz="900" dirty="0"/>
              <a:t>, </a:t>
            </a:r>
            <a:r>
              <a:rPr lang="ko-KR" altLang="en-US" sz="900" dirty="0"/>
              <a:t>경기장 평가 페이지로 이동</a:t>
            </a:r>
            <a:r>
              <a:rPr lang="en-US" altLang="ko-KR" sz="900" dirty="0"/>
              <a:t>(</a:t>
            </a:r>
            <a:r>
              <a:rPr lang="ko-KR" altLang="en-US" sz="900" dirty="0"/>
              <a:t>심판</a:t>
            </a:r>
            <a:r>
              <a:rPr lang="en-US" altLang="ko-KR" sz="900" dirty="0"/>
              <a:t>, </a:t>
            </a:r>
            <a:r>
              <a:rPr lang="ko-KR" altLang="en-US" sz="900" dirty="0"/>
              <a:t>경기장 평가는 </a:t>
            </a:r>
            <a:r>
              <a:rPr lang="en-US" altLang="ko-KR" sz="900" dirty="0"/>
              <a:t>3</a:t>
            </a:r>
            <a:r>
              <a:rPr lang="ko-KR" altLang="en-US" sz="900" dirty="0"/>
              <a:t>차 구현</a:t>
            </a:r>
            <a:r>
              <a:rPr lang="en-US" altLang="ko-KR" sz="900" dirty="0"/>
              <a:t>)</a:t>
            </a:r>
          </a:p>
          <a:p>
            <a:pPr marL="228600" indent="-228600">
              <a:buAutoNum type="arabicPeriod"/>
            </a:pPr>
            <a:endParaRPr lang="en-US" altLang="ko-KR" sz="1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290C8F-98A1-44B2-A266-1E2D07023492}"/>
              </a:ext>
            </a:extLst>
          </p:cNvPr>
          <p:cNvSpPr txBox="1"/>
          <p:nvPr/>
        </p:nvSpPr>
        <p:spPr>
          <a:xfrm>
            <a:off x="203200" y="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경기 정보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5DE24A-2CA5-570E-9A9C-82885DB1F1B5}"/>
              </a:ext>
            </a:extLst>
          </p:cNvPr>
          <p:cNvSpPr/>
          <p:nvPr/>
        </p:nvSpPr>
        <p:spPr>
          <a:xfrm>
            <a:off x="1559080" y="2426778"/>
            <a:ext cx="2811288" cy="3866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문주 군단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6C6571-BDC7-426D-0035-EA77659FE5FB}"/>
              </a:ext>
            </a:extLst>
          </p:cNvPr>
          <p:cNvSpPr/>
          <p:nvPr/>
        </p:nvSpPr>
        <p:spPr>
          <a:xfrm>
            <a:off x="1559080" y="2899360"/>
            <a:ext cx="2834619" cy="14666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ysClr val="windowText" lastClr="000000"/>
                </a:solidFill>
              </a:rPr>
              <a:t>문주영 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팀장</a:t>
            </a:r>
            <a:endParaRPr lang="en-US" altLang="ko-KR" sz="1500" dirty="0">
              <a:solidFill>
                <a:sysClr val="windowText" lastClr="000000"/>
              </a:solidFill>
            </a:endParaRPr>
          </a:p>
          <a:p>
            <a:r>
              <a:rPr lang="ko-KR" altLang="en-US" sz="1500" dirty="0" err="1">
                <a:solidFill>
                  <a:sysClr val="windowText" lastClr="000000"/>
                </a:solidFill>
              </a:rPr>
              <a:t>홍성연</a:t>
            </a:r>
            <a:endParaRPr lang="en-US" altLang="ko-KR" sz="1500" dirty="0">
              <a:solidFill>
                <a:sysClr val="windowText" lastClr="000000"/>
              </a:solidFill>
            </a:endParaRPr>
          </a:p>
          <a:p>
            <a:r>
              <a:rPr lang="ko-KR" altLang="en-US" sz="1500" dirty="0">
                <a:solidFill>
                  <a:sysClr val="windowText" lastClr="000000"/>
                </a:solidFill>
              </a:rPr>
              <a:t>최연희</a:t>
            </a:r>
            <a:endParaRPr lang="en-US" altLang="ko-KR" sz="1500" dirty="0">
              <a:solidFill>
                <a:sysClr val="windowText" lastClr="000000"/>
              </a:solidFill>
            </a:endParaRPr>
          </a:p>
          <a:p>
            <a:r>
              <a:rPr lang="ko-KR" altLang="en-US" sz="1500" dirty="0">
                <a:solidFill>
                  <a:sysClr val="windowText" lastClr="000000"/>
                </a:solidFill>
              </a:rPr>
              <a:t>허진욱</a:t>
            </a:r>
            <a:endParaRPr lang="en-US" altLang="ko-KR" sz="15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77FEA8-3404-D519-91FF-7EBCA7BB92DB}"/>
              </a:ext>
            </a:extLst>
          </p:cNvPr>
          <p:cNvSpPr/>
          <p:nvPr/>
        </p:nvSpPr>
        <p:spPr>
          <a:xfrm>
            <a:off x="4510402" y="2415346"/>
            <a:ext cx="2112515" cy="3980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개발냥발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4CAB09-7FA1-2B7B-57BC-3EC9D22AB768}"/>
              </a:ext>
            </a:extLst>
          </p:cNvPr>
          <p:cNvSpPr/>
          <p:nvPr/>
        </p:nvSpPr>
        <p:spPr>
          <a:xfrm>
            <a:off x="4510402" y="2919635"/>
            <a:ext cx="2794002" cy="1443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ysClr val="windowText" lastClr="000000"/>
                </a:solidFill>
              </a:rPr>
              <a:t>정종현 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팀장</a:t>
            </a:r>
            <a:endParaRPr lang="en-US" altLang="ko-KR" sz="1500" dirty="0">
              <a:solidFill>
                <a:sysClr val="windowText" lastClr="000000"/>
              </a:solidFill>
            </a:endParaRPr>
          </a:p>
          <a:p>
            <a:r>
              <a:rPr lang="ko-KR" altLang="en-US" sz="1500" dirty="0">
                <a:solidFill>
                  <a:sysClr val="windowText" lastClr="000000"/>
                </a:solidFill>
              </a:rPr>
              <a:t>박종현</a:t>
            </a:r>
            <a:endParaRPr lang="en-US" altLang="ko-KR" sz="1500" dirty="0">
              <a:solidFill>
                <a:sysClr val="windowText" lastClr="000000"/>
              </a:solidFill>
            </a:endParaRPr>
          </a:p>
          <a:p>
            <a:r>
              <a:rPr lang="ko-KR" altLang="en-US" sz="1500" dirty="0">
                <a:solidFill>
                  <a:sysClr val="windowText" lastClr="000000"/>
                </a:solidFill>
              </a:rPr>
              <a:t>진엽</a:t>
            </a:r>
            <a:endParaRPr lang="en-US" altLang="ko-KR" sz="1500" dirty="0">
              <a:solidFill>
                <a:sysClr val="windowText" lastClr="000000"/>
              </a:solidFill>
            </a:endParaRPr>
          </a:p>
          <a:p>
            <a:r>
              <a:rPr lang="ko-KR" altLang="en-US" sz="1500" dirty="0">
                <a:solidFill>
                  <a:sysClr val="windowText" lastClr="000000"/>
                </a:solidFill>
              </a:rPr>
              <a:t>문은진</a:t>
            </a:r>
            <a:endParaRPr lang="en-US" altLang="ko-KR" sz="15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EA5210-FC1B-8DDD-DADC-3C4093579084}"/>
              </a:ext>
            </a:extLst>
          </p:cNvPr>
          <p:cNvSpPr/>
          <p:nvPr/>
        </p:nvSpPr>
        <p:spPr>
          <a:xfrm>
            <a:off x="3503548" y="4457571"/>
            <a:ext cx="1830411" cy="272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경기 일시 </a:t>
            </a:r>
            <a:endParaRPr lang="en-US" altLang="ko-KR" sz="9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2024-7-23 13 : 00 (2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시간 소요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714841-8896-3002-B339-3852CB663D8D}"/>
              </a:ext>
            </a:extLst>
          </p:cNvPr>
          <p:cNvSpPr/>
          <p:nvPr/>
        </p:nvSpPr>
        <p:spPr>
          <a:xfrm>
            <a:off x="5446691" y="4428984"/>
            <a:ext cx="1830411" cy="3838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4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천안 축구센터</a:t>
            </a:r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충청남도 천안시 </a:t>
            </a:r>
            <a:r>
              <a:rPr lang="ko-KR" altLang="en-US" sz="800" dirty="0" err="1">
                <a:solidFill>
                  <a:sysClr val="windowText" lastClr="000000"/>
                </a:solidFill>
              </a:rPr>
              <a:t>두정로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1975</a:t>
            </a: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4EBF6B-48F4-6DE9-A951-C944B848EC63}"/>
              </a:ext>
            </a:extLst>
          </p:cNvPr>
          <p:cNvSpPr/>
          <p:nvPr/>
        </p:nvSpPr>
        <p:spPr>
          <a:xfrm>
            <a:off x="1555378" y="4462893"/>
            <a:ext cx="1830411" cy="2807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ysClr val="windowText" lastClr="000000"/>
                </a:solidFill>
              </a:rPr>
              <a:t>심남희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경력 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23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년 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최근 참여 횟수 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15 | 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승낙</a:t>
            </a:r>
            <a:endParaRPr lang="en-US" altLang="ko-KR" sz="6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7DF3C0-0844-8C7B-973C-CC04DCEA840B}"/>
              </a:ext>
            </a:extLst>
          </p:cNvPr>
          <p:cNvSpPr/>
          <p:nvPr/>
        </p:nvSpPr>
        <p:spPr>
          <a:xfrm>
            <a:off x="1592590" y="5748401"/>
            <a:ext cx="3130931" cy="3838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유우머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하나 해보겠습니다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</a:t>
            </a: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16599C-17F8-0DEF-AD71-0ED76D2D0049}"/>
              </a:ext>
            </a:extLst>
          </p:cNvPr>
          <p:cNvSpPr/>
          <p:nvPr/>
        </p:nvSpPr>
        <p:spPr>
          <a:xfrm>
            <a:off x="4780221" y="5748401"/>
            <a:ext cx="485422" cy="3838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입력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ECA18F-339B-0789-C551-A63C870EBB62}"/>
              </a:ext>
            </a:extLst>
          </p:cNvPr>
          <p:cNvSpPr/>
          <p:nvPr/>
        </p:nvSpPr>
        <p:spPr>
          <a:xfrm>
            <a:off x="2143435" y="2088160"/>
            <a:ext cx="603250" cy="2807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매너겜</a:t>
            </a:r>
            <a:endParaRPr lang="en-US" altLang="ko-KR" sz="9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FA584B-C0E0-54A6-B9DA-203FD5190543}"/>
              </a:ext>
            </a:extLst>
          </p:cNvPr>
          <p:cNvSpPr/>
          <p:nvPr/>
        </p:nvSpPr>
        <p:spPr>
          <a:xfrm>
            <a:off x="2740645" y="2088160"/>
            <a:ext cx="603250" cy="2807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즐겜</a:t>
            </a:r>
            <a:endParaRPr lang="en-US" altLang="ko-KR" sz="9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8AB646-23C5-8119-E524-118433A4290A}"/>
              </a:ext>
            </a:extLst>
          </p:cNvPr>
          <p:cNvSpPr/>
          <p:nvPr/>
        </p:nvSpPr>
        <p:spPr>
          <a:xfrm>
            <a:off x="1543050" y="1466850"/>
            <a:ext cx="1060450" cy="6079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충남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5FAB2-A758-D2B5-4C40-ECBBD83EE037}"/>
              </a:ext>
            </a:extLst>
          </p:cNvPr>
          <p:cNvSpPr/>
          <p:nvPr/>
        </p:nvSpPr>
        <p:spPr>
          <a:xfrm>
            <a:off x="6633834" y="2420308"/>
            <a:ext cx="670570" cy="3931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요청함</a:t>
            </a:r>
            <a:br>
              <a:rPr lang="en-US" altLang="ko-KR" sz="800" dirty="0">
                <a:solidFill>
                  <a:sysClr val="windowText" lastClr="000000"/>
                </a:solidFill>
              </a:rPr>
            </a:br>
            <a:r>
              <a:rPr lang="en-US" altLang="ko-KR" sz="8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800" dirty="0" err="1">
                <a:solidFill>
                  <a:sysClr val="windowText" lastClr="000000"/>
                </a:solidFill>
              </a:rPr>
              <a:t>수락하면사라짐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891872-F808-4EDA-0C25-BCC5C457659F}"/>
              </a:ext>
            </a:extLst>
          </p:cNvPr>
          <p:cNvSpPr txBox="1"/>
          <p:nvPr/>
        </p:nvSpPr>
        <p:spPr>
          <a:xfrm>
            <a:off x="1321580" y="1428021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DE330-48F5-C698-F8B2-3414BD65F466}"/>
              </a:ext>
            </a:extLst>
          </p:cNvPr>
          <p:cNvSpPr txBox="1"/>
          <p:nvPr/>
        </p:nvSpPr>
        <p:spPr>
          <a:xfrm>
            <a:off x="2569194" y="1443101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5C7231-EC2C-CA2D-58A9-8013CFC9B8C3}"/>
              </a:ext>
            </a:extLst>
          </p:cNvPr>
          <p:cNvSpPr txBox="1"/>
          <p:nvPr/>
        </p:nvSpPr>
        <p:spPr>
          <a:xfrm>
            <a:off x="1315234" y="2022315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BA489-F61A-5028-606F-CC4D92223DD9}"/>
              </a:ext>
            </a:extLst>
          </p:cNvPr>
          <p:cNvSpPr txBox="1"/>
          <p:nvPr/>
        </p:nvSpPr>
        <p:spPr>
          <a:xfrm>
            <a:off x="4482992" y="2041617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36D801-D875-D331-6A53-B134D1CB42DA}"/>
              </a:ext>
            </a:extLst>
          </p:cNvPr>
          <p:cNvSpPr txBox="1"/>
          <p:nvPr/>
        </p:nvSpPr>
        <p:spPr>
          <a:xfrm>
            <a:off x="6096000" y="208090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AA7319-F7DC-0CDB-755B-F2E107DFA355}"/>
              </a:ext>
            </a:extLst>
          </p:cNvPr>
          <p:cNvSpPr txBox="1"/>
          <p:nvPr/>
        </p:nvSpPr>
        <p:spPr>
          <a:xfrm>
            <a:off x="1275084" y="238867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EC59F1-554D-6A9F-A16E-2EA05FABEC4D}"/>
              </a:ext>
            </a:extLst>
          </p:cNvPr>
          <p:cNvSpPr txBox="1"/>
          <p:nvPr/>
        </p:nvSpPr>
        <p:spPr>
          <a:xfrm>
            <a:off x="3455679" y="4410709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9C1CF9-CE03-F64F-2143-D52EC783C6C4}"/>
              </a:ext>
            </a:extLst>
          </p:cNvPr>
          <p:cNvSpPr txBox="1"/>
          <p:nvPr/>
        </p:nvSpPr>
        <p:spPr>
          <a:xfrm>
            <a:off x="5395208" y="4412002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EC9530-B85F-8068-FFED-A26D0EFA68C8}"/>
              </a:ext>
            </a:extLst>
          </p:cNvPr>
          <p:cNvSpPr txBox="1"/>
          <p:nvPr/>
        </p:nvSpPr>
        <p:spPr>
          <a:xfrm>
            <a:off x="1297333" y="5693274"/>
            <a:ext cx="3595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0FFF5C-79D7-B49E-6912-423D6B2FD674}"/>
              </a:ext>
            </a:extLst>
          </p:cNvPr>
          <p:cNvSpPr/>
          <p:nvPr/>
        </p:nvSpPr>
        <p:spPr>
          <a:xfrm>
            <a:off x="1525909" y="2385883"/>
            <a:ext cx="5778495" cy="1981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5AA606-D28B-DE61-381E-09ABC5F0A0E0}"/>
              </a:ext>
            </a:extLst>
          </p:cNvPr>
          <p:cNvSpPr txBox="1"/>
          <p:nvPr/>
        </p:nvSpPr>
        <p:spPr>
          <a:xfrm>
            <a:off x="1313186" y="441061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6A5B8B-417A-418B-16CF-C18AB8FDAF73}"/>
              </a:ext>
            </a:extLst>
          </p:cNvPr>
          <p:cNvSpPr txBox="1"/>
          <p:nvPr/>
        </p:nvSpPr>
        <p:spPr>
          <a:xfrm>
            <a:off x="4663644" y="5693274"/>
            <a:ext cx="485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E7846A-612A-9E61-DBF4-96D6B80F1C77}"/>
              </a:ext>
            </a:extLst>
          </p:cNvPr>
          <p:cNvSpPr txBox="1"/>
          <p:nvPr/>
        </p:nvSpPr>
        <p:spPr>
          <a:xfrm>
            <a:off x="5396535" y="4765827"/>
            <a:ext cx="458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0B4001-7493-E053-83A7-7C6A15DBDDD5}"/>
              </a:ext>
            </a:extLst>
          </p:cNvPr>
          <p:cNvSpPr txBox="1"/>
          <p:nvPr/>
        </p:nvSpPr>
        <p:spPr>
          <a:xfrm>
            <a:off x="5252687" y="5828842"/>
            <a:ext cx="485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A41DFB-EC1B-9631-EB40-6B012FCEF4D2}"/>
              </a:ext>
            </a:extLst>
          </p:cNvPr>
          <p:cNvSpPr txBox="1"/>
          <p:nvPr/>
        </p:nvSpPr>
        <p:spPr>
          <a:xfrm>
            <a:off x="1280169" y="4880022"/>
            <a:ext cx="3595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853880-E31A-98AF-3455-43FBB567EE02}"/>
              </a:ext>
            </a:extLst>
          </p:cNvPr>
          <p:cNvSpPr txBox="1"/>
          <p:nvPr/>
        </p:nvSpPr>
        <p:spPr>
          <a:xfrm>
            <a:off x="6265311" y="5860030"/>
            <a:ext cx="485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979718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C1C6357-AB09-83E4-7470-4B3EB76BE6BF}"/>
              </a:ext>
            </a:extLst>
          </p:cNvPr>
          <p:cNvSpPr/>
          <p:nvPr/>
        </p:nvSpPr>
        <p:spPr>
          <a:xfrm>
            <a:off x="0" y="1346200"/>
            <a:ext cx="9067800" cy="515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86ADE9-100C-FA06-A018-3B76EF0750D9}"/>
              </a:ext>
            </a:extLst>
          </p:cNvPr>
          <p:cNvSpPr txBox="1"/>
          <p:nvPr/>
        </p:nvSpPr>
        <p:spPr>
          <a:xfrm>
            <a:off x="165100" y="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심판 정보 </a:t>
            </a:r>
            <a:r>
              <a:rPr lang="ko-KR" altLang="en-US" dirty="0" err="1"/>
              <a:t>모달창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251452E-0507-C028-256D-2DDEB65CB4ED}"/>
              </a:ext>
            </a:extLst>
          </p:cNvPr>
          <p:cNvSpPr/>
          <p:nvPr/>
        </p:nvSpPr>
        <p:spPr>
          <a:xfrm>
            <a:off x="2057400" y="2461433"/>
            <a:ext cx="4684708" cy="4925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23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년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최근 참여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15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선임비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15,000,000</a:t>
            </a: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연락처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010-3417-6687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833995-699E-461D-5736-1254C372D3A7}"/>
              </a:ext>
            </a:extLst>
          </p:cNvPr>
          <p:cNvSpPr/>
          <p:nvPr/>
        </p:nvSpPr>
        <p:spPr>
          <a:xfrm>
            <a:off x="2057399" y="2971800"/>
            <a:ext cx="2396111" cy="15758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ysClr val="windowText" lastClr="000000"/>
                </a:solidFill>
              </a:rPr>
              <a:t>별점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5.0 (3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차 구현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최근 경기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문주군단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VS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개발냥발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 err="1">
                <a:solidFill>
                  <a:sysClr val="windowText" lastClr="000000"/>
                </a:solidFill>
              </a:rPr>
              <a:t>개발냥발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VS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김반박이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문주군단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VS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토트넘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FC</a:t>
            </a: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5DEF80-2CF8-8E40-AB6D-D69F6BDBBA8D}"/>
              </a:ext>
            </a:extLst>
          </p:cNvPr>
          <p:cNvSpPr txBox="1"/>
          <p:nvPr/>
        </p:nvSpPr>
        <p:spPr>
          <a:xfrm>
            <a:off x="9085262" y="430108"/>
            <a:ext cx="3084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심판 요청 창 카드 그대로 가져오고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연락처만 추가됨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9408E1-CFBF-3A04-DBA9-FA4DF90E73F2}"/>
              </a:ext>
            </a:extLst>
          </p:cNvPr>
          <p:cNvSpPr/>
          <p:nvPr/>
        </p:nvSpPr>
        <p:spPr>
          <a:xfrm>
            <a:off x="4455101" y="2953955"/>
            <a:ext cx="2287007" cy="15937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후기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700" dirty="0">
                <a:solidFill>
                  <a:sysClr val="windowText" lastClr="000000"/>
                </a:solidFill>
              </a:rPr>
              <a:t>OOO : 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최고의 심판입니다</a:t>
            </a:r>
            <a:r>
              <a:rPr lang="en-US" altLang="ko-KR" sz="7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최선을 다해 참여해주시고 누구보다 공정하십니다</a:t>
            </a:r>
            <a:r>
              <a:rPr lang="en-US" altLang="ko-KR" sz="700" dirty="0">
                <a:solidFill>
                  <a:sysClr val="windowText" lastClr="000000"/>
                </a:solidFill>
              </a:rPr>
              <a:t>. </a:t>
            </a:r>
          </a:p>
          <a:p>
            <a:r>
              <a:rPr lang="en-US" altLang="ko-KR" sz="800" dirty="0">
                <a:solidFill>
                  <a:sysClr val="windowText" lastClr="000000"/>
                </a:solidFill>
              </a:rPr>
              <a:t>OOO : 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최고의 심판입니다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최선을 다해 참여해주시고 누구보다 공정하십니다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. </a:t>
            </a:r>
          </a:p>
          <a:p>
            <a:r>
              <a:rPr lang="en-US" altLang="ko-KR" sz="800" dirty="0">
                <a:solidFill>
                  <a:sysClr val="windowText" lastClr="000000"/>
                </a:solidFill>
              </a:rPr>
              <a:t>OOO : 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최고의 심판입니다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최선을 다해 참여해주시고 누구보다 공정하십니다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. </a:t>
            </a:r>
          </a:p>
          <a:p>
            <a:r>
              <a:rPr lang="en-US" altLang="ko-KR" sz="800" dirty="0">
                <a:solidFill>
                  <a:sysClr val="windowText" lastClr="000000"/>
                </a:solidFill>
              </a:rPr>
              <a:t>OOO : 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최고의 심판입니다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최선을 다해 참여해주시고 누구보다 공정하십니다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. </a:t>
            </a: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F9413-63E1-C8A1-A2DC-C0E75E31B2D2}"/>
              </a:ext>
            </a:extLst>
          </p:cNvPr>
          <p:cNvSpPr txBox="1"/>
          <p:nvPr/>
        </p:nvSpPr>
        <p:spPr>
          <a:xfrm>
            <a:off x="1714498" y="2461433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913D7-15B2-F3FE-95EE-C9FE86F5A6F8}"/>
              </a:ext>
            </a:extLst>
          </p:cNvPr>
          <p:cNvSpPr txBox="1"/>
          <p:nvPr/>
        </p:nvSpPr>
        <p:spPr>
          <a:xfrm rot="10800000" flipV="1">
            <a:off x="1765296" y="3026598"/>
            <a:ext cx="190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14202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F6CD2E-8C8D-3DC1-1433-D65EA35B9B24}"/>
              </a:ext>
            </a:extLst>
          </p:cNvPr>
          <p:cNvSpPr/>
          <p:nvPr/>
        </p:nvSpPr>
        <p:spPr>
          <a:xfrm>
            <a:off x="0" y="1346200"/>
            <a:ext cx="9067800" cy="515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97DE3-48E3-C626-0741-D21C12270F57}"/>
              </a:ext>
            </a:extLst>
          </p:cNvPr>
          <p:cNvSpPr txBox="1"/>
          <p:nvPr/>
        </p:nvSpPr>
        <p:spPr>
          <a:xfrm>
            <a:off x="165100" y="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 후 심판 추천 </a:t>
            </a:r>
            <a:r>
              <a:rPr lang="en-US" altLang="ko-KR" dirty="0"/>
              <a:t>(3</a:t>
            </a:r>
            <a:r>
              <a:rPr lang="ko-KR" altLang="en-US" dirty="0"/>
              <a:t>차 구현</a:t>
            </a:r>
            <a:r>
              <a:rPr lang="en-US" altLang="ko-KR" dirty="0"/>
              <a:t>) 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FE8221-E127-33BF-FD1C-966F2B76F188}"/>
              </a:ext>
            </a:extLst>
          </p:cNvPr>
          <p:cNvSpPr txBox="1"/>
          <p:nvPr/>
        </p:nvSpPr>
        <p:spPr>
          <a:xfrm>
            <a:off x="9156700" y="393700"/>
            <a:ext cx="2933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경기 완료 표시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경기 완료 후 심판 평가 및 후기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경기 완료 후 경기장 평가 및 후기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결과 정보 제출하면 경기 목록 또는 팀페이지로 이동</a:t>
            </a:r>
            <a:r>
              <a:rPr lang="en-US" altLang="ko-KR" sz="1200" dirty="0"/>
              <a:t>?(3</a:t>
            </a:r>
            <a:r>
              <a:rPr lang="ko-KR" altLang="en-US" sz="1200" dirty="0"/>
              <a:t>차 때 논의 예정</a:t>
            </a:r>
            <a:r>
              <a:rPr lang="en-US" altLang="ko-KR" sz="1200" dirty="0"/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2010F3-9E04-753C-CD98-574C5CF4D9DB}"/>
              </a:ext>
            </a:extLst>
          </p:cNvPr>
          <p:cNvSpPr/>
          <p:nvPr/>
        </p:nvSpPr>
        <p:spPr>
          <a:xfrm>
            <a:off x="1697985" y="2265183"/>
            <a:ext cx="5372954" cy="476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경기 완료</a:t>
            </a: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77F1D5-8B0B-3D7C-2EA8-1641F32A3739}"/>
              </a:ext>
            </a:extLst>
          </p:cNvPr>
          <p:cNvSpPr txBox="1"/>
          <p:nvPr/>
        </p:nvSpPr>
        <p:spPr>
          <a:xfrm>
            <a:off x="1392328" y="2250820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877745-8F08-368C-1856-2BBFE74A2AE7}"/>
              </a:ext>
            </a:extLst>
          </p:cNvPr>
          <p:cNvSpPr txBox="1"/>
          <p:nvPr/>
        </p:nvSpPr>
        <p:spPr>
          <a:xfrm>
            <a:off x="1405028" y="2945823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927874-8621-871D-C0E3-46DEF83D024D}"/>
              </a:ext>
            </a:extLst>
          </p:cNvPr>
          <p:cNvSpPr/>
          <p:nvPr/>
        </p:nvSpPr>
        <p:spPr>
          <a:xfrm>
            <a:off x="1688294" y="2945823"/>
            <a:ext cx="5372954" cy="5289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ysClr val="windowText" lastClr="000000"/>
                </a:solidFill>
              </a:rPr>
              <a:t>심남희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                                             ★ ★ ★ ★ ★</a:t>
            </a:r>
            <a:endParaRPr lang="en-US" altLang="ko-KR" sz="15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6D871D-6236-D1DB-D6B6-3D5F34590FE7}"/>
              </a:ext>
            </a:extLst>
          </p:cNvPr>
          <p:cNvSpPr/>
          <p:nvPr/>
        </p:nvSpPr>
        <p:spPr>
          <a:xfrm>
            <a:off x="1697985" y="4090809"/>
            <a:ext cx="5372954" cy="5289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천안 축구 센터                                   ★ ★ ★ ★ ★</a:t>
            </a:r>
            <a:endParaRPr lang="en-US" altLang="ko-KR" sz="1500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B5DE47-1CC8-D0F9-B2BE-C9530CD39999}"/>
              </a:ext>
            </a:extLst>
          </p:cNvPr>
          <p:cNvSpPr txBox="1"/>
          <p:nvPr/>
        </p:nvSpPr>
        <p:spPr>
          <a:xfrm>
            <a:off x="1405078" y="4078665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4CFDA0-2477-92A2-2CCB-475AD46B8DCE}"/>
              </a:ext>
            </a:extLst>
          </p:cNvPr>
          <p:cNvSpPr/>
          <p:nvPr/>
        </p:nvSpPr>
        <p:spPr>
          <a:xfrm>
            <a:off x="3145785" y="5269511"/>
            <a:ext cx="2477354" cy="476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결과 정보 제출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3DE471-4302-B3EB-77DA-F20265291742}"/>
              </a:ext>
            </a:extLst>
          </p:cNvPr>
          <p:cNvSpPr txBox="1"/>
          <p:nvPr/>
        </p:nvSpPr>
        <p:spPr>
          <a:xfrm>
            <a:off x="2901949" y="5245461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531462-690C-DA24-9A39-DAB0C9506729}"/>
              </a:ext>
            </a:extLst>
          </p:cNvPr>
          <p:cNvSpPr/>
          <p:nvPr/>
        </p:nvSpPr>
        <p:spPr>
          <a:xfrm>
            <a:off x="1688294" y="3482925"/>
            <a:ext cx="5372954" cy="476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최고의 심판입니다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최선을 다해 참여해주시고 누구보다 공정하십니다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31E694-3F78-BA92-9221-5053DCC5915D}"/>
              </a:ext>
            </a:extLst>
          </p:cNvPr>
          <p:cNvSpPr/>
          <p:nvPr/>
        </p:nvSpPr>
        <p:spPr>
          <a:xfrm>
            <a:off x="1700994" y="4626795"/>
            <a:ext cx="5372954" cy="476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경기장 구질이 좋고 화장실이 깨끗해요</a:t>
            </a:r>
            <a:endParaRPr lang="en-US" altLang="ko-KR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21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C16F73-C81D-EA92-2351-0C0C14737A99}"/>
              </a:ext>
            </a:extLst>
          </p:cNvPr>
          <p:cNvSpPr/>
          <p:nvPr/>
        </p:nvSpPr>
        <p:spPr>
          <a:xfrm>
            <a:off x="-12700" y="1346200"/>
            <a:ext cx="9067800" cy="515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9C69AB-7A85-FFB5-D3E6-CC4F417D165F}"/>
              </a:ext>
            </a:extLst>
          </p:cNvPr>
          <p:cNvSpPr/>
          <p:nvPr/>
        </p:nvSpPr>
        <p:spPr>
          <a:xfrm>
            <a:off x="2824276" y="1861971"/>
            <a:ext cx="3079751" cy="282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렝겜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16F0D7-74AE-0B7C-2CAD-3722F3A45A9F}"/>
              </a:ext>
            </a:extLst>
          </p:cNvPr>
          <p:cNvSpPr/>
          <p:nvPr/>
        </p:nvSpPr>
        <p:spPr>
          <a:xfrm>
            <a:off x="2851151" y="3127447"/>
            <a:ext cx="1584708" cy="1985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2024-7-23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13 : 00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BB8709-2DEE-1609-F322-CAA5177D4FB3}"/>
              </a:ext>
            </a:extLst>
          </p:cNvPr>
          <p:cNvSpPr/>
          <p:nvPr/>
        </p:nvSpPr>
        <p:spPr>
          <a:xfrm>
            <a:off x="4511292" y="3110723"/>
            <a:ext cx="1584708" cy="225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충청남도 천안시 두정동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1975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ECEAAB-4A49-249D-9E67-4DDB68B0AFDE}"/>
              </a:ext>
            </a:extLst>
          </p:cNvPr>
          <p:cNvSpPr/>
          <p:nvPr/>
        </p:nvSpPr>
        <p:spPr>
          <a:xfrm>
            <a:off x="2851150" y="2692255"/>
            <a:ext cx="3079751" cy="282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경기장 예약하기</a:t>
            </a:r>
            <a:br>
              <a:rPr lang="en-US" altLang="ko-KR" sz="1000" dirty="0">
                <a:solidFill>
                  <a:sysClr val="windowText" lastClr="000000"/>
                </a:solidFill>
              </a:rPr>
            </a:br>
            <a:r>
              <a:rPr lang="ko-KR" altLang="en-US" sz="1000" dirty="0">
                <a:solidFill>
                  <a:sysClr val="windowText" lastClr="000000"/>
                </a:solidFill>
              </a:rPr>
              <a:t>천안 축구센터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37B045-8733-BF00-43F7-89C68A828B3E}"/>
              </a:ext>
            </a:extLst>
          </p:cNvPr>
          <p:cNvSpPr/>
          <p:nvPr/>
        </p:nvSpPr>
        <p:spPr>
          <a:xfrm>
            <a:off x="2851149" y="2256487"/>
            <a:ext cx="3079751" cy="282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고딩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매너겜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즐겜</a:t>
            </a:r>
            <a:endParaRPr lang="en-US" altLang="ko-KR" sz="9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DD054E5-9D95-1882-494D-3CA608765D54}"/>
              </a:ext>
            </a:extLst>
          </p:cNvPr>
          <p:cNvSpPr/>
          <p:nvPr/>
        </p:nvSpPr>
        <p:spPr>
          <a:xfrm>
            <a:off x="2886459" y="4609736"/>
            <a:ext cx="3079751" cy="697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저요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?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왜요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C87A59-28C9-59F4-9CAA-D730F2436E3A}"/>
              </a:ext>
            </a:extLst>
          </p:cNvPr>
          <p:cNvSpPr/>
          <p:nvPr/>
        </p:nvSpPr>
        <p:spPr>
          <a:xfrm>
            <a:off x="2851148" y="5435377"/>
            <a:ext cx="3079751" cy="697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 위치 지도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지도 </a:t>
            </a:r>
            <a:r>
              <a:rPr lang="en-US" altLang="ko-KR" sz="1000" dirty="0" err="1">
                <a:solidFill>
                  <a:sysClr val="windowText" lastClr="000000"/>
                </a:solidFill>
              </a:rPr>
              <a:t>api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활용 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차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6B4396-2B83-5167-2CEC-962C35E45002}"/>
              </a:ext>
            </a:extLst>
          </p:cNvPr>
          <p:cNvSpPr/>
          <p:nvPr/>
        </p:nvSpPr>
        <p:spPr>
          <a:xfrm>
            <a:off x="2851148" y="3771789"/>
            <a:ext cx="3079751" cy="282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28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0F92E2-7E53-653E-B785-AFCCDA00430F}"/>
              </a:ext>
            </a:extLst>
          </p:cNvPr>
          <p:cNvSpPr txBox="1"/>
          <p:nvPr/>
        </p:nvSpPr>
        <p:spPr>
          <a:xfrm>
            <a:off x="9067800" y="393700"/>
            <a:ext cx="286384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/>
              <a:t>Type :</a:t>
            </a:r>
            <a:r>
              <a:rPr lang="ko-KR" altLang="en-US" sz="1200" dirty="0"/>
              <a:t> </a:t>
            </a:r>
            <a:r>
              <a:rPr lang="en-US" altLang="ko-KR" sz="1200" dirty="0"/>
              <a:t>Text</a:t>
            </a:r>
            <a:r>
              <a:rPr lang="ko-KR" altLang="en-US" sz="1200" dirty="0"/>
              <a:t> </a:t>
            </a:r>
            <a:r>
              <a:rPr lang="en-US" altLang="ko-KR" sz="1200" dirty="0"/>
              <a:t>placeholder</a:t>
            </a:r>
            <a:r>
              <a:rPr lang="ko-KR" altLang="en-US" sz="1200" dirty="0"/>
              <a:t>로 입력 사항 표시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en-US" altLang="ko-KR" sz="1200" dirty="0"/>
              <a:t>Text</a:t>
            </a:r>
            <a:r>
              <a:rPr lang="ko-KR" altLang="en-US" sz="1200" dirty="0"/>
              <a:t> </a:t>
            </a:r>
            <a:r>
              <a:rPr lang="en-US" altLang="ko-KR" sz="1200" dirty="0"/>
              <a:t>placeholder</a:t>
            </a:r>
            <a:r>
              <a:rPr lang="ko-KR" altLang="en-US" sz="1200" dirty="0"/>
              <a:t>로 입력 사항 표시</a:t>
            </a:r>
            <a:r>
              <a:rPr lang="en-US" altLang="ko-KR" sz="1200" dirty="0"/>
              <a:t> #</a:t>
            </a:r>
            <a:r>
              <a:rPr lang="ko-KR" altLang="en-US" sz="1200" dirty="0"/>
              <a:t>으로 구분 필요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버튼 누르면 경기장 예약 페이지로 이동 후 해당 페이지에서 선택한 경기장명 가져와서 표시</a:t>
            </a:r>
            <a:r>
              <a:rPr lang="en-US" altLang="ko-KR" sz="1200" dirty="0"/>
              <a:t>(</a:t>
            </a:r>
            <a:r>
              <a:rPr lang="ko-KR" altLang="en-US" sz="1200" dirty="0"/>
              <a:t>기존 버튼 내용은 사라짐</a:t>
            </a:r>
            <a:r>
              <a:rPr lang="en-US" altLang="ko-KR" sz="1200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최초 안내 멘트 써져 있고 경기장 선택 시 정보 가져와서 표시 선택 완료 후 다시 들어가면 기존 정보 있음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최초 안내 멘트 써져 있고 경기장 선택 시 정보 가져와서 표시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en-US" altLang="ko-KR" sz="1200" dirty="0"/>
              <a:t>Type :</a:t>
            </a:r>
            <a:r>
              <a:rPr lang="ko-KR" altLang="en-US" sz="1200" dirty="0"/>
              <a:t> </a:t>
            </a:r>
            <a:r>
              <a:rPr lang="en-US" altLang="ko-KR" sz="1200" dirty="0"/>
              <a:t>Text</a:t>
            </a:r>
            <a:r>
              <a:rPr lang="ko-KR" altLang="en-US" sz="1200" dirty="0"/>
              <a:t> </a:t>
            </a:r>
            <a:r>
              <a:rPr lang="en-US" altLang="ko-KR" sz="1200" dirty="0"/>
              <a:t>placeholder</a:t>
            </a:r>
            <a:r>
              <a:rPr lang="ko-KR" altLang="en-US" sz="1200" dirty="0"/>
              <a:t>로 입력 사항 표시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en-US" altLang="ko-KR" sz="1200" dirty="0"/>
              <a:t>Type :</a:t>
            </a:r>
            <a:r>
              <a:rPr lang="ko-KR" altLang="en-US" sz="1200" dirty="0"/>
              <a:t> </a:t>
            </a:r>
            <a:r>
              <a:rPr lang="en-US" altLang="ko-KR" sz="1200" dirty="0"/>
              <a:t>Text</a:t>
            </a:r>
            <a:r>
              <a:rPr lang="ko-KR" altLang="en-US" sz="1200" dirty="0"/>
              <a:t> </a:t>
            </a:r>
            <a:r>
              <a:rPr lang="en-US" altLang="ko-KR" sz="1200" dirty="0"/>
              <a:t>placeholder</a:t>
            </a:r>
            <a:r>
              <a:rPr lang="ko-KR" altLang="en-US" sz="1200" dirty="0"/>
              <a:t>로 입력 사항 표시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버튼 누르면 심판 선택페이지로 이동 선택 완료 하면 정보 가져와서 표시</a:t>
            </a:r>
            <a:r>
              <a:rPr lang="en-US" altLang="ko-KR" sz="1200" dirty="0"/>
              <a:t>(</a:t>
            </a:r>
            <a:r>
              <a:rPr lang="ko-KR" altLang="en-US" sz="1200" dirty="0"/>
              <a:t>최초 안내 멘트 사라짐</a:t>
            </a:r>
            <a:r>
              <a:rPr lang="en-US" altLang="ko-KR" sz="1200" dirty="0"/>
              <a:t>) </a:t>
            </a:r>
            <a:r>
              <a:rPr lang="ko-KR" altLang="en-US" sz="1200" dirty="0"/>
              <a:t>요청 대기중 멘트에서 승낙으로 멘트 변경됨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en-US" altLang="ko-KR" sz="1200" dirty="0"/>
              <a:t>Type : </a:t>
            </a:r>
            <a:r>
              <a:rPr lang="en-US" altLang="ko-KR" sz="1200" dirty="0" err="1"/>
              <a:t>Textarea</a:t>
            </a:r>
            <a:r>
              <a:rPr lang="en-US" altLang="ko-KR" sz="1200" dirty="0"/>
              <a:t> placeholder</a:t>
            </a:r>
            <a:r>
              <a:rPr lang="ko-KR" altLang="en-US" sz="1200" dirty="0"/>
              <a:t>입력 사항 표시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 경기 위치 지도 표시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api</a:t>
            </a:r>
            <a:r>
              <a:rPr lang="en-US" altLang="ko-KR" sz="1200" dirty="0"/>
              <a:t> </a:t>
            </a:r>
            <a:r>
              <a:rPr lang="ko-KR" altLang="en-US" sz="1200" dirty="0"/>
              <a:t>활용 </a:t>
            </a:r>
            <a:r>
              <a:rPr lang="en-US" altLang="ko-KR" sz="1200" dirty="0"/>
              <a:t>3</a:t>
            </a:r>
            <a:r>
              <a:rPr lang="ko-KR" altLang="en-US" sz="1200" dirty="0"/>
              <a:t>차</a:t>
            </a:r>
            <a:r>
              <a:rPr lang="en-US" altLang="ko-KR" sz="1200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결제 금액 안내 표시 예약 </a:t>
            </a:r>
            <a:r>
              <a:rPr lang="ko-KR" altLang="en-US" sz="1200" dirty="0" err="1"/>
              <a:t>할때</a:t>
            </a:r>
            <a:r>
              <a:rPr lang="ko-KR" altLang="en-US" sz="1200" dirty="0"/>
              <a:t> 마다 해당 항목 나타나고 </a:t>
            </a:r>
            <a:r>
              <a:rPr lang="ko-KR" altLang="en-US" sz="1200" dirty="0" err="1"/>
              <a:t>총함</a:t>
            </a:r>
            <a:r>
              <a:rPr lang="en-US" altLang="ko-KR" sz="1200" dirty="0"/>
              <a:t>/</a:t>
            </a:r>
            <a:r>
              <a:rPr lang="ko-KR" altLang="en-US" sz="1200" dirty="0"/>
              <a:t>결제 금액 변경됨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저장 편집 버튼</a:t>
            </a:r>
            <a:r>
              <a:rPr lang="en-US" altLang="ko-KR" sz="1200" dirty="0"/>
              <a:t> </a:t>
            </a:r>
            <a:r>
              <a:rPr lang="ko-KR" altLang="en-US" sz="1200" dirty="0"/>
              <a:t>경기 정보 창에서 편집 버튼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이동되고 기존 정보 입력된 상태로 나타남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en-US" altLang="ko-KR" sz="1200" dirty="0"/>
              <a:t> </a:t>
            </a:r>
            <a:r>
              <a:rPr lang="ko-KR" altLang="en-US" sz="1200" dirty="0"/>
              <a:t>예약하기 버튼 누르면 결제 페이지로 이동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endParaRPr lang="en-US" altLang="ko-KR" sz="1200" dirty="0"/>
          </a:p>
          <a:p>
            <a:pPr marL="228600" indent="-228600">
              <a:buFontTx/>
              <a:buAutoNum type="arabicPeriod"/>
            </a:pPr>
            <a:endParaRPr lang="en-US" altLang="ko-KR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3FBE3AA-6CC1-BD28-6F27-0C89DFA01849}"/>
              </a:ext>
            </a:extLst>
          </p:cNvPr>
          <p:cNvSpPr/>
          <p:nvPr/>
        </p:nvSpPr>
        <p:spPr>
          <a:xfrm>
            <a:off x="8112124" y="5994472"/>
            <a:ext cx="825501" cy="355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예약하기</a:t>
            </a:r>
            <a:endParaRPr lang="en-US" altLang="ko-KR" sz="900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C03BC3-5504-2629-3120-C726C9FA9A88}"/>
              </a:ext>
            </a:extLst>
          </p:cNvPr>
          <p:cNvSpPr/>
          <p:nvPr/>
        </p:nvSpPr>
        <p:spPr>
          <a:xfrm>
            <a:off x="7080249" y="5994400"/>
            <a:ext cx="825501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저장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편집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ADEDEAB-A805-5268-B3D8-9AAD0E7A96F3}"/>
              </a:ext>
            </a:extLst>
          </p:cNvPr>
          <p:cNvSpPr/>
          <p:nvPr/>
        </p:nvSpPr>
        <p:spPr>
          <a:xfrm>
            <a:off x="2886459" y="4142506"/>
            <a:ext cx="2979149" cy="351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심판 선택</a:t>
            </a:r>
            <a:br>
              <a:rPr lang="en-US" altLang="ko-KR" sz="1000" dirty="0">
                <a:solidFill>
                  <a:sysClr val="windowText" lastClr="000000"/>
                </a:solidFill>
              </a:rPr>
            </a:b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23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년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최근 참여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15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승낙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E214BA6-D316-4FFD-5799-A105DFB08759}"/>
              </a:ext>
            </a:extLst>
          </p:cNvPr>
          <p:cNvSpPr/>
          <p:nvPr/>
        </p:nvSpPr>
        <p:spPr>
          <a:xfrm>
            <a:off x="7118350" y="4958604"/>
            <a:ext cx="1616076" cy="697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000" dirty="0">
                <a:solidFill>
                  <a:sysClr val="windowText" lastClr="000000"/>
                </a:solidFill>
              </a:rPr>
              <a:t>경기장비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30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만원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dist"/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선임비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1500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만원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dist"/>
            <a:r>
              <a:rPr lang="ko-KR" altLang="en-US" sz="1000" dirty="0">
                <a:solidFill>
                  <a:sysClr val="windowText" lastClr="000000"/>
                </a:solidFill>
              </a:rPr>
              <a:t>총합 금액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1530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만원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dist"/>
            <a:r>
              <a:rPr lang="ko-KR" altLang="en-US" sz="1000" dirty="0">
                <a:solidFill>
                  <a:sysClr val="windowText" lastClr="000000"/>
                </a:solidFill>
              </a:rPr>
              <a:t>결제 금액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54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만원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F64081A-AA37-62C0-6409-D80FE057A034}"/>
              </a:ext>
            </a:extLst>
          </p:cNvPr>
          <p:cNvSpPr/>
          <p:nvPr/>
        </p:nvSpPr>
        <p:spPr>
          <a:xfrm>
            <a:off x="2839845" y="3401941"/>
            <a:ext cx="3091053" cy="2901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시간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86ADE9-100C-FA06-A018-3B76EF0750D9}"/>
              </a:ext>
            </a:extLst>
          </p:cNvPr>
          <p:cNvSpPr txBox="1"/>
          <p:nvPr/>
        </p:nvSpPr>
        <p:spPr>
          <a:xfrm>
            <a:off x="165100" y="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 만들기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32F251-1C1E-BCE3-E946-E8BFFCD37DC9}"/>
              </a:ext>
            </a:extLst>
          </p:cNvPr>
          <p:cNvSpPr txBox="1"/>
          <p:nvPr/>
        </p:nvSpPr>
        <p:spPr>
          <a:xfrm>
            <a:off x="2550908" y="1820146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66B946-0A79-4A9D-779F-F309E4B25177}"/>
              </a:ext>
            </a:extLst>
          </p:cNvPr>
          <p:cNvSpPr txBox="1"/>
          <p:nvPr/>
        </p:nvSpPr>
        <p:spPr>
          <a:xfrm>
            <a:off x="2543558" y="2251621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E2DF81-0284-FFBF-6300-D9D0FA80B8D3}"/>
              </a:ext>
            </a:extLst>
          </p:cNvPr>
          <p:cNvSpPr txBox="1"/>
          <p:nvPr/>
        </p:nvSpPr>
        <p:spPr>
          <a:xfrm>
            <a:off x="2521639" y="268919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4CCB4C-2278-389C-23A6-D4E085782351}"/>
              </a:ext>
            </a:extLst>
          </p:cNvPr>
          <p:cNvSpPr txBox="1"/>
          <p:nvPr/>
        </p:nvSpPr>
        <p:spPr>
          <a:xfrm>
            <a:off x="2505770" y="3057725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B058E1-68A7-26F7-4ED0-7C09C25E3DC6}"/>
              </a:ext>
            </a:extLst>
          </p:cNvPr>
          <p:cNvSpPr txBox="1"/>
          <p:nvPr/>
        </p:nvSpPr>
        <p:spPr>
          <a:xfrm>
            <a:off x="2516683" y="3427012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D6B2B7-EBD6-AEFD-63C5-A44000ECFA3A}"/>
              </a:ext>
            </a:extLst>
          </p:cNvPr>
          <p:cNvSpPr txBox="1"/>
          <p:nvPr/>
        </p:nvSpPr>
        <p:spPr>
          <a:xfrm>
            <a:off x="2550907" y="4131530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F03FD7-F44D-BDD5-AAAE-BCDEF08BE895}"/>
              </a:ext>
            </a:extLst>
          </p:cNvPr>
          <p:cNvSpPr txBox="1"/>
          <p:nvPr/>
        </p:nvSpPr>
        <p:spPr>
          <a:xfrm>
            <a:off x="2516683" y="4600484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6A36DB-73B0-3FA1-F6C2-5730DE8FA176}"/>
              </a:ext>
            </a:extLst>
          </p:cNvPr>
          <p:cNvSpPr txBox="1"/>
          <p:nvPr/>
        </p:nvSpPr>
        <p:spPr>
          <a:xfrm>
            <a:off x="2501897" y="3762243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A46712-134C-3C75-212A-5DE6CB6554B0}"/>
              </a:ext>
            </a:extLst>
          </p:cNvPr>
          <p:cNvSpPr txBox="1"/>
          <p:nvPr/>
        </p:nvSpPr>
        <p:spPr>
          <a:xfrm>
            <a:off x="6807696" y="4912637"/>
            <a:ext cx="507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D057E6-B8F2-6A61-98AC-1836926EFB59}"/>
              </a:ext>
            </a:extLst>
          </p:cNvPr>
          <p:cNvSpPr txBox="1"/>
          <p:nvPr/>
        </p:nvSpPr>
        <p:spPr>
          <a:xfrm>
            <a:off x="6807696" y="5950622"/>
            <a:ext cx="361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AA6D75-467D-A9DB-B661-60483A9BAC3E}"/>
              </a:ext>
            </a:extLst>
          </p:cNvPr>
          <p:cNvSpPr txBox="1"/>
          <p:nvPr/>
        </p:nvSpPr>
        <p:spPr>
          <a:xfrm>
            <a:off x="2516683" y="5453666"/>
            <a:ext cx="504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B4FC4E-A2C7-D62A-7D6C-CE6AD5F369C9}"/>
              </a:ext>
            </a:extLst>
          </p:cNvPr>
          <p:cNvSpPr txBox="1"/>
          <p:nvPr/>
        </p:nvSpPr>
        <p:spPr>
          <a:xfrm>
            <a:off x="7872410" y="5964346"/>
            <a:ext cx="454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572585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C16F73-C81D-EA92-2351-0C0C14737A99}"/>
              </a:ext>
            </a:extLst>
          </p:cNvPr>
          <p:cNvSpPr/>
          <p:nvPr/>
        </p:nvSpPr>
        <p:spPr>
          <a:xfrm>
            <a:off x="-17462" y="1346200"/>
            <a:ext cx="9067800" cy="515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86ADE9-100C-FA06-A018-3B76EF0750D9}"/>
              </a:ext>
            </a:extLst>
          </p:cNvPr>
          <p:cNvSpPr txBox="1"/>
          <p:nvPr/>
        </p:nvSpPr>
        <p:spPr>
          <a:xfrm>
            <a:off x="165100" y="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 만들기 </a:t>
            </a:r>
            <a:r>
              <a:rPr lang="en-US" altLang="ko-KR" dirty="0"/>
              <a:t>– </a:t>
            </a:r>
            <a:r>
              <a:rPr lang="ko-KR" altLang="en-US" dirty="0"/>
              <a:t>심판 선택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D67A3E-6CFE-7730-BDA7-6EE6E50293CA}"/>
              </a:ext>
            </a:extLst>
          </p:cNvPr>
          <p:cNvSpPr/>
          <p:nvPr/>
        </p:nvSpPr>
        <p:spPr>
          <a:xfrm>
            <a:off x="1172370" y="1654849"/>
            <a:ext cx="61595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전체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F753D5-1176-29DA-ABED-09902B8A9EA0}"/>
              </a:ext>
            </a:extLst>
          </p:cNvPr>
          <p:cNvSpPr/>
          <p:nvPr/>
        </p:nvSpPr>
        <p:spPr>
          <a:xfrm>
            <a:off x="1939926" y="1663700"/>
            <a:ext cx="4387849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이름으로 심판 검색하기</a:t>
            </a:r>
            <a:br>
              <a:rPr lang="en-US" altLang="ko-KR" sz="1000" dirty="0">
                <a:solidFill>
                  <a:sysClr val="windowText" lastClr="000000"/>
                </a:solidFill>
              </a:rPr>
            </a:br>
            <a:r>
              <a:rPr lang="en-US" altLang="ko-KR" sz="1000" dirty="0">
                <a:solidFill>
                  <a:sysClr val="windowText" lastClr="000000"/>
                </a:solidFill>
              </a:rPr>
              <a:t>(placeholder)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29FCB0-7C32-2E82-2E9B-A9A49010AD8A}"/>
              </a:ext>
            </a:extLst>
          </p:cNvPr>
          <p:cNvSpPr/>
          <p:nvPr/>
        </p:nvSpPr>
        <p:spPr>
          <a:xfrm>
            <a:off x="6061075" y="2108200"/>
            <a:ext cx="806449" cy="266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인기순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251452E-0507-C028-256D-2DDEB65CB4ED}"/>
              </a:ext>
            </a:extLst>
          </p:cNvPr>
          <p:cNvSpPr/>
          <p:nvPr/>
        </p:nvSpPr>
        <p:spPr>
          <a:xfrm>
            <a:off x="2057400" y="2556411"/>
            <a:ext cx="4102099" cy="3975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23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년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최근 참여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15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선임비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15,000,000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원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833995-699E-461D-5736-1254C372D3A7}"/>
              </a:ext>
            </a:extLst>
          </p:cNvPr>
          <p:cNvSpPr/>
          <p:nvPr/>
        </p:nvSpPr>
        <p:spPr>
          <a:xfrm>
            <a:off x="2057399" y="2971800"/>
            <a:ext cx="2396111" cy="15758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ysClr val="windowText" lastClr="000000"/>
                </a:solidFill>
              </a:rPr>
              <a:t>별점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5.0 (3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차 구현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최근 경기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문주군단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VS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개발냥발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 err="1">
                <a:solidFill>
                  <a:sysClr val="windowText" lastClr="000000"/>
                </a:solidFill>
              </a:rPr>
              <a:t>개발냥발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VS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김반박이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문주군단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VS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토트넘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FC</a:t>
            </a: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0AEDD3-1AAC-8D09-7693-78E5C41D20D3}"/>
              </a:ext>
            </a:extLst>
          </p:cNvPr>
          <p:cNvSpPr/>
          <p:nvPr/>
        </p:nvSpPr>
        <p:spPr>
          <a:xfrm>
            <a:off x="1192431" y="2018282"/>
            <a:ext cx="559955" cy="1111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서울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충남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충북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대전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전남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광주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A979292-A0EE-9995-C7A5-CFC3FD33C4BD}"/>
              </a:ext>
            </a:extLst>
          </p:cNvPr>
          <p:cNvSpPr/>
          <p:nvPr/>
        </p:nvSpPr>
        <p:spPr>
          <a:xfrm>
            <a:off x="6323806" y="1663700"/>
            <a:ext cx="446087" cy="341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검색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D016CA-AFB5-D150-0F62-DD9A81A9C8F7}"/>
              </a:ext>
            </a:extLst>
          </p:cNvPr>
          <p:cNvSpPr/>
          <p:nvPr/>
        </p:nvSpPr>
        <p:spPr>
          <a:xfrm>
            <a:off x="6157909" y="2552606"/>
            <a:ext cx="585789" cy="3975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요청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6E74E91-E98D-5DBA-ACFD-1226A2DD417C}"/>
              </a:ext>
            </a:extLst>
          </p:cNvPr>
          <p:cNvSpPr txBox="1"/>
          <p:nvPr/>
        </p:nvSpPr>
        <p:spPr>
          <a:xfrm>
            <a:off x="919958" y="1627336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B670FB-DE6A-FBFA-2E6E-A6ACD8643322}"/>
              </a:ext>
            </a:extLst>
          </p:cNvPr>
          <p:cNvSpPr txBox="1"/>
          <p:nvPr/>
        </p:nvSpPr>
        <p:spPr>
          <a:xfrm>
            <a:off x="1738313" y="1627336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E3E524-E6AC-8FC8-A20D-B17FC9EAECAF}"/>
              </a:ext>
            </a:extLst>
          </p:cNvPr>
          <p:cNvSpPr txBox="1"/>
          <p:nvPr/>
        </p:nvSpPr>
        <p:spPr>
          <a:xfrm>
            <a:off x="6238874" y="1440190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CB6F9D-B5DA-F200-DD2C-641A8F190768}"/>
              </a:ext>
            </a:extLst>
          </p:cNvPr>
          <p:cNvSpPr txBox="1"/>
          <p:nvPr/>
        </p:nvSpPr>
        <p:spPr>
          <a:xfrm>
            <a:off x="5828505" y="2029662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092C7F-A9F2-12E2-49D6-3BCC54C98D76}"/>
              </a:ext>
            </a:extLst>
          </p:cNvPr>
          <p:cNvSpPr txBox="1"/>
          <p:nvPr/>
        </p:nvSpPr>
        <p:spPr>
          <a:xfrm>
            <a:off x="2027238" y="2552606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E7BACF-016D-6717-EA3C-7198ED655F38}"/>
              </a:ext>
            </a:extLst>
          </p:cNvPr>
          <p:cNvSpPr txBox="1"/>
          <p:nvPr/>
        </p:nvSpPr>
        <p:spPr>
          <a:xfrm>
            <a:off x="2027237" y="2908324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5DEF80-2CF8-8E40-AB6D-D69F6BDBBA8D}"/>
              </a:ext>
            </a:extLst>
          </p:cNvPr>
          <p:cNvSpPr txBox="1"/>
          <p:nvPr/>
        </p:nvSpPr>
        <p:spPr>
          <a:xfrm>
            <a:off x="9085262" y="430108"/>
            <a:ext cx="3084513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지역 별 </a:t>
            </a:r>
            <a:r>
              <a:rPr lang="ko-KR" altLang="en-US" sz="1100" dirty="0" err="1"/>
              <a:t>셀렉트</a:t>
            </a:r>
            <a:r>
              <a:rPr lang="ko-KR" altLang="en-US" sz="1100" dirty="0"/>
              <a:t> 박스 통해서 선택 가능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심판 이름을 통해 검색 가능 기능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심판이름 검색 버튼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 err="1"/>
              <a:t>인기순</a:t>
            </a:r>
            <a:r>
              <a:rPr lang="en-US" altLang="ko-KR" sz="1100" dirty="0"/>
              <a:t>(</a:t>
            </a:r>
            <a:r>
              <a:rPr lang="ko-KR" altLang="en-US" sz="1100" dirty="0"/>
              <a:t>많이 </a:t>
            </a:r>
            <a:r>
              <a:rPr lang="ko-KR" altLang="en-US" sz="1100" dirty="0" err="1"/>
              <a:t>요청받은</a:t>
            </a:r>
            <a:r>
              <a:rPr lang="ko-KR" altLang="en-US" sz="1100" dirty="0"/>
              <a:t> 순</a:t>
            </a:r>
            <a:r>
              <a:rPr lang="en-US" altLang="ko-KR" sz="1100" dirty="0"/>
              <a:t>)/</a:t>
            </a:r>
            <a:r>
              <a:rPr lang="ko-KR" altLang="en-US" sz="1100" dirty="0" err="1"/>
              <a:t>추천순</a:t>
            </a:r>
            <a:r>
              <a:rPr lang="en-US" altLang="ko-KR" sz="1100" dirty="0"/>
              <a:t>(</a:t>
            </a:r>
            <a:r>
              <a:rPr lang="ko-KR" altLang="en-US" sz="1100" dirty="0"/>
              <a:t>추천 많이 받은 순</a:t>
            </a:r>
            <a:r>
              <a:rPr lang="en-US" altLang="ko-KR" sz="1100" dirty="0"/>
              <a:t>)-&gt;</a:t>
            </a:r>
            <a:r>
              <a:rPr lang="ko-KR" altLang="en-US" sz="1100" dirty="0"/>
              <a:t>기본은 </a:t>
            </a:r>
            <a:r>
              <a:rPr lang="ko-KR" altLang="en-US" sz="1100" dirty="0" err="1"/>
              <a:t>인기순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감독 프로필 카드  목록</a:t>
            </a:r>
            <a:r>
              <a:rPr lang="en-US" altLang="ko-KR" sz="1100" dirty="0"/>
              <a:t>(</a:t>
            </a:r>
            <a:r>
              <a:rPr lang="ko-KR" altLang="en-US" sz="1100" dirty="0"/>
              <a:t>닉네임</a:t>
            </a:r>
            <a:r>
              <a:rPr lang="en-US" altLang="ko-KR" sz="1100" dirty="0"/>
              <a:t>, </a:t>
            </a:r>
            <a:r>
              <a:rPr lang="ko-KR" altLang="en-US" sz="1100" dirty="0"/>
              <a:t>전화번호 약력</a:t>
            </a:r>
            <a:r>
              <a:rPr lang="en-US" altLang="ko-KR" sz="1100" dirty="0"/>
              <a:t>, </a:t>
            </a:r>
            <a:r>
              <a:rPr lang="ko-KR" altLang="en-US" sz="1100" dirty="0"/>
              <a:t>나이 등 감독 정보 입력</a:t>
            </a:r>
            <a:r>
              <a:rPr lang="en-US" altLang="ko-KR" sz="1100" dirty="0"/>
              <a:t>) </a:t>
            </a:r>
            <a:r>
              <a:rPr lang="ko-KR" altLang="en-US" sz="1100" dirty="0"/>
              <a:t>카드 클릭하면 하단에 감독 </a:t>
            </a:r>
            <a:r>
              <a:rPr lang="ko-KR" altLang="en-US" sz="1100" dirty="0" err="1"/>
              <a:t>별점</a:t>
            </a:r>
            <a:r>
              <a:rPr lang="ko-KR" altLang="en-US" sz="1100" dirty="0"/>
              <a:t> 및 후기 정보 나옴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감독 </a:t>
            </a:r>
            <a:r>
              <a:rPr lang="ko-KR" altLang="en-US" sz="1100" dirty="0" err="1"/>
              <a:t>별점</a:t>
            </a:r>
            <a:r>
              <a:rPr lang="ko-KR" altLang="en-US" sz="1100" dirty="0"/>
              <a:t> 및 최근 후기 최근 경기 내역 일부만 나오기 감독 </a:t>
            </a:r>
            <a:r>
              <a:rPr lang="ko-KR" altLang="en-US" sz="1100" dirty="0" err="1"/>
              <a:t>선택시</a:t>
            </a:r>
            <a:r>
              <a:rPr lang="ko-KR" altLang="en-US" sz="1100" dirty="0"/>
              <a:t> 하단에 펼쳐짐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요청 누르면 </a:t>
            </a:r>
            <a:r>
              <a:rPr lang="ko-KR" altLang="en-US" sz="1100" dirty="0" err="1"/>
              <a:t>방만들기</a:t>
            </a:r>
            <a:r>
              <a:rPr lang="ko-KR" altLang="en-US" sz="1100" dirty="0"/>
              <a:t> 페이지로 이동 되고 </a:t>
            </a:r>
            <a:r>
              <a:rPr lang="ko-KR" altLang="en-US" sz="1100" dirty="0" err="1"/>
              <a:t>방만들기</a:t>
            </a:r>
            <a:r>
              <a:rPr lang="ko-KR" altLang="en-US" sz="1100" dirty="0"/>
              <a:t> 페이지에서 다시 </a:t>
            </a:r>
            <a:r>
              <a:rPr lang="ko-KR" altLang="en-US" sz="1100" dirty="0" err="1"/>
              <a:t>누를때는</a:t>
            </a:r>
            <a:r>
              <a:rPr lang="ko-KR" altLang="en-US" sz="1100" dirty="0"/>
              <a:t> 요청됨으로 </a:t>
            </a:r>
            <a:r>
              <a:rPr lang="ko-KR" altLang="en-US" sz="1100" dirty="0" err="1"/>
              <a:t>바껴있음</a:t>
            </a:r>
            <a:r>
              <a:rPr lang="en-US" altLang="ko-KR" sz="1100" dirty="0"/>
              <a:t>(</a:t>
            </a:r>
            <a:r>
              <a:rPr lang="ko-KR" altLang="en-US" sz="1100" dirty="0"/>
              <a:t>상단에 위치 시키기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E05C54-B745-242C-D2F5-61FD16694725}"/>
              </a:ext>
            </a:extLst>
          </p:cNvPr>
          <p:cNvSpPr/>
          <p:nvPr/>
        </p:nvSpPr>
        <p:spPr>
          <a:xfrm>
            <a:off x="2083595" y="4677124"/>
            <a:ext cx="4102099" cy="3975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최지원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0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년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최근 참여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0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ED5C74-9BDD-9D89-2B55-02A4A41864AE}"/>
              </a:ext>
            </a:extLst>
          </p:cNvPr>
          <p:cNvSpPr/>
          <p:nvPr/>
        </p:nvSpPr>
        <p:spPr>
          <a:xfrm>
            <a:off x="6184104" y="4677124"/>
            <a:ext cx="585789" cy="398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요청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B36922-9253-2DA6-5F2E-CD2CB70D79ED}"/>
              </a:ext>
            </a:extLst>
          </p:cNvPr>
          <p:cNvSpPr/>
          <p:nvPr/>
        </p:nvSpPr>
        <p:spPr>
          <a:xfrm>
            <a:off x="2083595" y="5194300"/>
            <a:ext cx="4102099" cy="3975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반재홍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4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년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최근 참여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3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E8F757-B16A-D7C8-6AE9-71EC6CF05822}"/>
              </a:ext>
            </a:extLst>
          </p:cNvPr>
          <p:cNvSpPr/>
          <p:nvPr/>
        </p:nvSpPr>
        <p:spPr>
          <a:xfrm>
            <a:off x="6184104" y="5194300"/>
            <a:ext cx="585789" cy="398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요청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BF2624-8371-C832-7902-B5407C0D7F7F}"/>
              </a:ext>
            </a:extLst>
          </p:cNvPr>
          <p:cNvSpPr/>
          <p:nvPr/>
        </p:nvSpPr>
        <p:spPr>
          <a:xfrm>
            <a:off x="2055810" y="5710920"/>
            <a:ext cx="4102099" cy="3975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이경민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43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년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최근 참여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63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1B46FF-EFD6-662F-A94B-D614CD94DE6C}"/>
              </a:ext>
            </a:extLst>
          </p:cNvPr>
          <p:cNvSpPr/>
          <p:nvPr/>
        </p:nvSpPr>
        <p:spPr>
          <a:xfrm>
            <a:off x="6156319" y="5710920"/>
            <a:ext cx="585789" cy="398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요청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9408E1-CFBF-3A04-DBA9-FA4DF90E73F2}"/>
              </a:ext>
            </a:extLst>
          </p:cNvPr>
          <p:cNvSpPr/>
          <p:nvPr/>
        </p:nvSpPr>
        <p:spPr>
          <a:xfrm>
            <a:off x="4455101" y="2953955"/>
            <a:ext cx="2287007" cy="15937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후기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700" dirty="0">
                <a:solidFill>
                  <a:sysClr val="windowText" lastClr="000000"/>
                </a:solidFill>
              </a:rPr>
              <a:t>OOO : 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최고의 심판입니다</a:t>
            </a:r>
            <a:r>
              <a:rPr lang="en-US" altLang="ko-KR" sz="7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최선을 다해 참여해주시고 누구보다 공정하십니다</a:t>
            </a:r>
            <a:r>
              <a:rPr lang="en-US" altLang="ko-KR" sz="700" dirty="0">
                <a:solidFill>
                  <a:sysClr val="windowText" lastClr="000000"/>
                </a:solidFill>
              </a:rPr>
              <a:t>. </a:t>
            </a:r>
          </a:p>
          <a:p>
            <a:r>
              <a:rPr lang="en-US" altLang="ko-KR" sz="800" dirty="0">
                <a:solidFill>
                  <a:sysClr val="windowText" lastClr="000000"/>
                </a:solidFill>
              </a:rPr>
              <a:t>OOO : 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최고의 심판입니다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최선을 다해 참여해주시고 누구보다 공정하십니다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. </a:t>
            </a:r>
          </a:p>
          <a:p>
            <a:r>
              <a:rPr lang="en-US" altLang="ko-KR" sz="800" dirty="0">
                <a:solidFill>
                  <a:sysClr val="windowText" lastClr="000000"/>
                </a:solidFill>
              </a:rPr>
              <a:t>OOO : 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최고의 심판입니다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최선을 다해 참여해주시고 누구보다 공정하십니다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. </a:t>
            </a:r>
          </a:p>
          <a:p>
            <a:r>
              <a:rPr lang="en-US" altLang="ko-KR" sz="800" dirty="0">
                <a:solidFill>
                  <a:sysClr val="windowText" lastClr="000000"/>
                </a:solidFill>
              </a:rPr>
              <a:t>OOO : 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최고의 심판입니다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최선을 다해 참여해주시고 누구보다 공정하십니다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. </a:t>
            </a: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218156-473F-32A1-62EE-E47FBA982548}"/>
              </a:ext>
            </a:extLst>
          </p:cNvPr>
          <p:cNvSpPr txBox="1"/>
          <p:nvPr/>
        </p:nvSpPr>
        <p:spPr>
          <a:xfrm>
            <a:off x="6151556" y="2506120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29802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ED2A028-B466-7DCE-41C1-8BE4519216E8}"/>
              </a:ext>
            </a:extLst>
          </p:cNvPr>
          <p:cNvSpPr/>
          <p:nvPr/>
        </p:nvSpPr>
        <p:spPr>
          <a:xfrm>
            <a:off x="-17462" y="1346200"/>
            <a:ext cx="9067800" cy="515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33A2C4-5EA1-6A69-5E27-5D9FB1115080}"/>
              </a:ext>
            </a:extLst>
          </p:cNvPr>
          <p:cNvSpPr/>
          <p:nvPr/>
        </p:nvSpPr>
        <p:spPr>
          <a:xfrm>
            <a:off x="2889249" y="2070100"/>
            <a:ext cx="704851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충청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C27CE-3583-58ED-B99F-E8F6148EBF61}"/>
              </a:ext>
            </a:extLst>
          </p:cNvPr>
          <p:cNvSpPr/>
          <p:nvPr/>
        </p:nvSpPr>
        <p:spPr>
          <a:xfrm>
            <a:off x="2889249" y="2590800"/>
            <a:ext cx="1489074" cy="9893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천안축구센터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(selected)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서북구청축구장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 err="1">
                <a:solidFill>
                  <a:sysClr val="windowText" lastClr="000000"/>
                </a:solidFill>
              </a:rPr>
              <a:t>대한민국충구종합센터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 err="1">
                <a:solidFill>
                  <a:sysClr val="windowText" lastClr="000000"/>
                </a:solidFill>
              </a:rPr>
              <a:t>JoneFC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축구아카데미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천안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SDI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점 축구장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86F46E-D2C8-51BD-F122-58F1A917D8F0}"/>
              </a:ext>
            </a:extLst>
          </p:cNvPr>
          <p:cNvSpPr/>
          <p:nvPr/>
        </p:nvSpPr>
        <p:spPr>
          <a:xfrm>
            <a:off x="4460864" y="3754761"/>
            <a:ext cx="1304936" cy="5854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06 : 00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07 : 00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08 : 00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09 : 00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930C0E-2063-95FD-A90C-97357176865F}"/>
              </a:ext>
            </a:extLst>
          </p:cNvPr>
          <p:cNvSpPr/>
          <p:nvPr/>
        </p:nvSpPr>
        <p:spPr>
          <a:xfrm>
            <a:off x="4460864" y="4411985"/>
            <a:ext cx="1304936" cy="5854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2FB4C2-1C9C-5BDC-070D-063AE1F53FC4}"/>
              </a:ext>
            </a:extLst>
          </p:cNvPr>
          <p:cNvSpPr/>
          <p:nvPr/>
        </p:nvSpPr>
        <p:spPr>
          <a:xfrm>
            <a:off x="4460864" y="5060942"/>
            <a:ext cx="1304936" cy="236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300,000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원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190CF-14ED-597C-EEA6-EA677DDD4CA5}"/>
              </a:ext>
            </a:extLst>
          </p:cNvPr>
          <p:cNvSpPr/>
          <p:nvPr/>
        </p:nvSpPr>
        <p:spPr>
          <a:xfrm>
            <a:off x="6813547" y="5867400"/>
            <a:ext cx="768353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뒤로가기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6857CF-15F1-3068-64CD-E302903C965D}"/>
              </a:ext>
            </a:extLst>
          </p:cNvPr>
          <p:cNvSpPr/>
          <p:nvPr/>
        </p:nvSpPr>
        <p:spPr>
          <a:xfrm>
            <a:off x="7581900" y="5867400"/>
            <a:ext cx="768353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경기장 선택</a:t>
            </a:r>
            <a:endParaRPr lang="en-US" altLang="ko-KR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26ED2-90BC-2405-C7CA-6E511F2BC3A6}"/>
              </a:ext>
            </a:extLst>
          </p:cNvPr>
          <p:cNvSpPr txBox="1"/>
          <p:nvPr/>
        </p:nvSpPr>
        <p:spPr>
          <a:xfrm>
            <a:off x="2571739" y="2660033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F9623B-BD28-02C5-FF68-A0010D66C002}"/>
              </a:ext>
            </a:extLst>
          </p:cNvPr>
          <p:cNvSpPr txBox="1"/>
          <p:nvPr/>
        </p:nvSpPr>
        <p:spPr>
          <a:xfrm>
            <a:off x="2659057" y="3726189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D4F7E5-F396-FE7E-2B51-B00BC5530EA1}"/>
              </a:ext>
            </a:extLst>
          </p:cNvPr>
          <p:cNvSpPr txBox="1"/>
          <p:nvPr/>
        </p:nvSpPr>
        <p:spPr>
          <a:xfrm>
            <a:off x="4412545" y="374120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3EE2CB-670C-4BE8-C9DD-8EC604E6A9A8}"/>
              </a:ext>
            </a:extLst>
          </p:cNvPr>
          <p:cNvSpPr txBox="1"/>
          <p:nvPr/>
        </p:nvSpPr>
        <p:spPr>
          <a:xfrm>
            <a:off x="4444399" y="4407169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624318-85A9-1368-A30B-BA2900089A7B}"/>
              </a:ext>
            </a:extLst>
          </p:cNvPr>
          <p:cNvSpPr txBox="1"/>
          <p:nvPr/>
        </p:nvSpPr>
        <p:spPr>
          <a:xfrm>
            <a:off x="4412545" y="501203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A7DB1D-BBDA-2123-1A73-4A0F4EA931BB}"/>
              </a:ext>
            </a:extLst>
          </p:cNvPr>
          <p:cNvSpPr txBox="1"/>
          <p:nvPr/>
        </p:nvSpPr>
        <p:spPr>
          <a:xfrm>
            <a:off x="7540623" y="5826373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2587A8-A26C-723F-9E11-7E4773D74ED6}"/>
              </a:ext>
            </a:extLst>
          </p:cNvPr>
          <p:cNvSpPr txBox="1"/>
          <p:nvPr/>
        </p:nvSpPr>
        <p:spPr>
          <a:xfrm>
            <a:off x="2546346" y="2037090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A3CDD8-FAC9-007D-D12A-267F13F8B120}"/>
              </a:ext>
            </a:extLst>
          </p:cNvPr>
          <p:cNvSpPr txBox="1"/>
          <p:nvPr/>
        </p:nvSpPr>
        <p:spPr>
          <a:xfrm>
            <a:off x="6723057" y="580477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878180-CC89-E90C-C54E-019AAE8C2397}"/>
              </a:ext>
            </a:extLst>
          </p:cNvPr>
          <p:cNvSpPr txBox="1"/>
          <p:nvPr/>
        </p:nvSpPr>
        <p:spPr>
          <a:xfrm>
            <a:off x="9067800" y="393700"/>
            <a:ext cx="2971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지역 선택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경기 장 목록</a:t>
            </a:r>
            <a:r>
              <a:rPr lang="en-US" altLang="ko-KR" sz="1100" dirty="0"/>
              <a:t>(</a:t>
            </a:r>
            <a:r>
              <a:rPr lang="ko-KR" altLang="en-US" sz="1100" dirty="0"/>
              <a:t>지역 선택하면 해당 지역 경기장 목록 </a:t>
            </a:r>
            <a:r>
              <a:rPr lang="ko-KR" altLang="en-US" sz="1100" dirty="0" err="1"/>
              <a:t>나오게하기</a:t>
            </a:r>
            <a:r>
              <a:rPr lang="en-US" altLang="ko-KR" sz="1100" dirty="0"/>
              <a:t>, </a:t>
            </a:r>
            <a:r>
              <a:rPr lang="ko-KR" altLang="en-US" sz="1100" dirty="0"/>
              <a:t>목록 선택하면 달력 창 활성화</a:t>
            </a:r>
            <a:r>
              <a:rPr lang="en-US" altLang="ko-KR" sz="1100" dirty="0"/>
              <a:t>/</a:t>
            </a:r>
            <a:r>
              <a:rPr lang="ko-KR" altLang="en-US" sz="1100" dirty="0"/>
              <a:t>경기장 목록에서 타고 들어올 시 해당 경기장 자동 선택</a:t>
            </a:r>
            <a:r>
              <a:rPr lang="en-US" altLang="ko-KR" sz="1100" dirty="0"/>
              <a:t>, </a:t>
            </a:r>
            <a:r>
              <a:rPr lang="ko-KR" altLang="en-US" sz="1100" dirty="0"/>
              <a:t>스크롤</a:t>
            </a:r>
            <a:r>
              <a:rPr lang="en-US" altLang="ko-KR" sz="1100" dirty="0"/>
              <a:t>) (</a:t>
            </a:r>
            <a:r>
              <a:rPr lang="ko-KR" altLang="en-US" sz="1100" dirty="0"/>
              <a:t>지도 </a:t>
            </a:r>
            <a:r>
              <a:rPr lang="en-US" altLang="ko-KR" sz="1100" dirty="0"/>
              <a:t>API </a:t>
            </a:r>
            <a:r>
              <a:rPr lang="ko-KR" altLang="en-US" sz="1100" dirty="0"/>
              <a:t>활용 표시 </a:t>
            </a:r>
            <a:r>
              <a:rPr lang="en-US" altLang="ko-KR" sz="1100" dirty="0"/>
              <a:t>3</a:t>
            </a:r>
            <a:r>
              <a:rPr lang="ko-KR" altLang="en-US" sz="1100" dirty="0"/>
              <a:t>차</a:t>
            </a:r>
            <a:r>
              <a:rPr lang="en-US" altLang="ko-KR" sz="11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경기장 </a:t>
            </a:r>
            <a:r>
              <a:rPr lang="ko-KR" altLang="en-US" sz="1100" dirty="0" err="1"/>
              <a:t>선택시</a:t>
            </a:r>
            <a:r>
              <a:rPr lang="ko-KR" altLang="en-US" sz="1100" dirty="0"/>
              <a:t> 선택 활성화되며 경기 일자 선택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경기 일자 </a:t>
            </a:r>
            <a:r>
              <a:rPr lang="ko-KR" altLang="en-US" sz="1100" dirty="0" err="1"/>
              <a:t>선택시</a:t>
            </a:r>
            <a:r>
              <a:rPr lang="ko-KR" altLang="en-US" sz="1100" dirty="0"/>
              <a:t> 활성화되며 최초 </a:t>
            </a:r>
            <a:r>
              <a:rPr lang="ko-KR" altLang="en-US" sz="1100" dirty="0" err="1"/>
              <a:t>접혀있다가</a:t>
            </a:r>
            <a:r>
              <a:rPr lang="ko-KR" altLang="en-US" sz="1100" dirty="0"/>
              <a:t> 펼쳐져서 시간 목록이 나오고 선택 완료되면 다시 접힘</a:t>
            </a:r>
            <a:r>
              <a:rPr lang="en-US" altLang="ko-KR" sz="1100" dirty="0"/>
              <a:t>, select</a:t>
            </a:r>
            <a:r>
              <a:rPr lang="ko-KR" altLang="en-US" sz="1100" dirty="0"/>
              <a:t>로 연속되게 중복 선택 가능</a:t>
            </a:r>
            <a:r>
              <a:rPr lang="en-US" altLang="ko-KR" sz="1100" dirty="0"/>
              <a:t>(</a:t>
            </a:r>
            <a:r>
              <a:rPr lang="ko-KR" altLang="en-US" sz="1100" dirty="0"/>
              <a:t>시간 범위 지정</a:t>
            </a:r>
            <a:r>
              <a:rPr lang="en-US" altLang="ko-KR" sz="11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시간 </a:t>
            </a:r>
            <a:r>
              <a:rPr lang="ko-KR" altLang="en-US" sz="1100" dirty="0" err="1"/>
              <a:t>선택시</a:t>
            </a:r>
            <a:r>
              <a:rPr lang="ko-KR" altLang="en-US" sz="1100" dirty="0"/>
              <a:t> 활성화되기 일시 선택과 같이 접혔다가 펼쳐짐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최종 예약 금액 나옴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 err="1"/>
              <a:t>방만들기</a:t>
            </a:r>
            <a:r>
              <a:rPr lang="ko-KR" altLang="en-US" sz="1100" dirty="0"/>
              <a:t> 페이지로 이동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경기장 선택 하면 경기장 만들기페이지로 이동되고 경기장 정보가 나타남</a:t>
            </a:r>
            <a:endParaRPr lang="en-US" altLang="ko-KR" sz="11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03648E-0113-DB0B-3115-495282D35547}"/>
              </a:ext>
            </a:extLst>
          </p:cNvPr>
          <p:cNvSpPr/>
          <p:nvPr/>
        </p:nvSpPr>
        <p:spPr>
          <a:xfrm>
            <a:off x="4378323" y="2590797"/>
            <a:ext cx="1387477" cy="9893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충남 천안 </a:t>
            </a:r>
            <a:r>
              <a:rPr lang="ko-KR" altLang="en-US" sz="800" dirty="0" err="1">
                <a:solidFill>
                  <a:sysClr val="windowText" lastClr="000000"/>
                </a:solidFill>
              </a:rPr>
              <a:t>서북구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800" dirty="0" err="1">
                <a:solidFill>
                  <a:sysClr val="windowText" lastClr="000000"/>
                </a:solidFill>
              </a:rPr>
              <a:t>번영로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465</a:t>
            </a:r>
          </a:p>
          <a:p>
            <a:pPr algn="ctr"/>
            <a:r>
              <a:rPr lang="ko-KR" altLang="en-US" sz="800" dirty="0" err="1">
                <a:solidFill>
                  <a:sysClr val="windowText" lastClr="000000"/>
                </a:solidFill>
              </a:rPr>
              <a:t>연라처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: 010-3417-6687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5B53D9-8DF5-F316-6330-B07BA9CFAD30}"/>
              </a:ext>
            </a:extLst>
          </p:cNvPr>
          <p:cNvSpPr txBox="1"/>
          <p:nvPr/>
        </p:nvSpPr>
        <p:spPr>
          <a:xfrm>
            <a:off x="165100" y="0"/>
            <a:ext cx="45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 만들기 경기장 예약하기 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D9C56A3-399B-2B68-3E2F-04711DD02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918" y="3750323"/>
            <a:ext cx="1426405" cy="1369673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BB7F81-FA2D-5C90-35D6-A346AE42AEBE}"/>
              </a:ext>
            </a:extLst>
          </p:cNvPr>
          <p:cNvSpPr/>
          <p:nvPr/>
        </p:nvSpPr>
        <p:spPr>
          <a:xfrm>
            <a:off x="3594100" y="2070100"/>
            <a:ext cx="18034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경기장 이름 입력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42FFD6-FB7C-F868-ED36-48070E711371}"/>
              </a:ext>
            </a:extLst>
          </p:cNvPr>
          <p:cNvSpPr/>
          <p:nvPr/>
        </p:nvSpPr>
        <p:spPr>
          <a:xfrm>
            <a:off x="5413375" y="2070100"/>
            <a:ext cx="352426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ysClr val="windowText" lastClr="000000"/>
                </a:solidFill>
              </a:rPr>
              <a:t>검색</a:t>
            </a:r>
            <a:endParaRPr lang="en-US" altLang="ko-KR" sz="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288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C500DFA-B80B-2C17-7F76-F501B2FF6BB8}"/>
              </a:ext>
            </a:extLst>
          </p:cNvPr>
          <p:cNvSpPr/>
          <p:nvPr/>
        </p:nvSpPr>
        <p:spPr>
          <a:xfrm>
            <a:off x="-17462" y="1346200"/>
            <a:ext cx="9067800" cy="515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2FBF2C-41A8-2707-E8E9-D972F8CEB36B}"/>
              </a:ext>
            </a:extLst>
          </p:cNvPr>
          <p:cNvSpPr txBox="1"/>
          <p:nvPr/>
        </p:nvSpPr>
        <p:spPr>
          <a:xfrm>
            <a:off x="165100" y="0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 예약하기 경기 예약 완료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FBBEED-2065-EDF5-A8B0-B420A7614AAD}"/>
              </a:ext>
            </a:extLst>
          </p:cNvPr>
          <p:cNvSpPr/>
          <p:nvPr/>
        </p:nvSpPr>
        <p:spPr>
          <a:xfrm>
            <a:off x="1254121" y="1731005"/>
            <a:ext cx="2933700" cy="12026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3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300" dirty="0">
                <a:solidFill>
                  <a:sysClr val="windowText" lastClr="000000"/>
                </a:solidFill>
              </a:rPr>
              <a:t>천안축구센터</a:t>
            </a:r>
            <a:endParaRPr lang="en-US" altLang="ko-KR" sz="1300" dirty="0">
              <a:solidFill>
                <a:sysClr val="windowText" lastClr="000000"/>
              </a:solidFill>
            </a:endParaRPr>
          </a:p>
          <a:p>
            <a:r>
              <a:rPr lang="ko-KR" altLang="en-US" sz="1300" dirty="0">
                <a:solidFill>
                  <a:sysClr val="windowText" lastClr="000000"/>
                </a:solidFill>
              </a:rPr>
              <a:t>주소 </a:t>
            </a:r>
            <a:r>
              <a:rPr lang="en-US" altLang="ko-KR" sz="13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300" dirty="0">
                <a:solidFill>
                  <a:sysClr val="windowText" lastClr="000000"/>
                </a:solidFill>
              </a:rPr>
              <a:t>충남 천안시 </a:t>
            </a:r>
            <a:r>
              <a:rPr lang="ko-KR" altLang="en-US" sz="1300" dirty="0" err="1">
                <a:solidFill>
                  <a:sysClr val="windowText" lastClr="000000"/>
                </a:solidFill>
              </a:rPr>
              <a:t>서북구</a:t>
            </a:r>
            <a:r>
              <a:rPr lang="ko-KR" altLang="en-US" sz="13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300" dirty="0" err="1">
                <a:solidFill>
                  <a:sysClr val="windowText" lastClr="000000"/>
                </a:solidFill>
              </a:rPr>
              <a:t>번영로</a:t>
            </a:r>
            <a:r>
              <a:rPr lang="ko-KR" altLang="en-US" sz="13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300" dirty="0">
                <a:solidFill>
                  <a:sysClr val="windowText" lastClr="000000"/>
                </a:solidFill>
              </a:rPr>
              <a:t>465</a:t>
            </a:r>
          </a:p>
          <a:p>
            <a:r>
              <a:rPr lang="ko-KR" altLang="en-US" sz="1300" dirty="0">
                <a:solidFill>
                  <a:sysClr val="windowText" lastClr="000000"/>
                </a:solidFill>
              </a:rPr>
              <a:t>연락처 </a:t>
            </a:r>
            <a:r>
              <a:rPr lang="en-US" altLang="ko-KR" sz="1300" dirty="0">
                <a:solidFill>
                  <a:sysClr val="windowText" lastClr="000000"/>
                </a:solidFill>
              </a:rPr>
              <a:t>: 010-3417-6687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830CA1-8BAD-48B9-CEC0-3C0B1EDB4CC6}"/>
              </a:ext>
            </a:extLst>
          </p:cNvPr>
          <p:cNvSpPr txBox="1"/>
          <p:nvPr/>
        </p:nvSpPr>
        <p:spPr>
          <a:xfrm>
            <a:off x="1022346" y="1687632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A7EDEF-6B3E-CA51-42FA-19F08B85FCA6}"/>
              </a:ext>
            </a:extLst>
          </p:cNvPr>
          <p:cNvSpPr txBox="1"/>
          <p:nvPr/>
        </p:nvSpPr>
        <p:spPr>
          <a:xfrm>
            <a:off x="990596" y="3056803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E73A54-8EB9-9784-9677-D5A3B93B7D06}"/>
              </a:ext>
            </a:extLst>
          </p:cNvPr>
          <p:cNvSpPr txBox="1"/>
          <p:nvPr/>
        </p:nvSpPr>
        <p:spPr>
          <a:xfrm>
            <a:off x="6292849" y="5013291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DDDCAC-7264-FEBC-0270-E5F84DA6FD64}"/>
              </a:ext>
            </a:extLst>
          </p:cNvPr>
          <p:cNvSpPr txBox="1"/>
          <p:nvPr/>
        </p:nvSpPr>
        <p:spPr>
          <a:xfrm>
            <a:off x="9169400" y="439063"/>
            <a:ext cx="2565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예약된 경기정보 </a:t>
            </a:r>
            <a:r>
              <a:rPr lang="ko-KR" altLang="en-US" sz="1100" dirty="0" err="1"/>
              <a:t>보이ㅣ기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요청한 심판 정보 보이기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생성자가 결제완료시 </a:t>
            </a:r>
            <a:r>
              <a:rPr lang="ko-KR" altLang="en-US" sz="1100" dirty="0" err="1"/>
              <a:t>내가만든</a:t>
            </a:r>
            <a:r>
              <a:rPr lang="ko-KR" altLang="en-US" sz="1100" dirty="0"/>
              <a:t> 경기 목록으로 이동됨 참여자가 </a:t>
            </a:r>
            <a:r>
              <a:rPr lang="ko-KR" altLang="en-US" sz="1100" dirty="0" err="1"/>
              <a:t>결제시</a:t>
            </a:r>
            <a:r>
              <a:rPr lang="ko-KR" altLang="en-US" sz="1100" dirty="0"/>
              <a:t> 결제 정보창으로 이동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AC948F-BDD7-6FA8-EE8D-8029591C55CF}"/>
              </a:ext>
            </a:extLst>
          </p:cNvPr>
          <p:cNvSpPr/>
          <p:nvPr/>
        </p:nvSpPr>
        <p:spPr>
          <a:xfrm>
            <a:off x="1254120" y="3272041"/>
            <a:ext cx="6099179" cy="10369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ysClr val="windowText" lastClr="000000"/>
                </a:solidFill>
              </a:rPr>
              <a:t>심남희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경력 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23 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년 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최근 참여 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: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15 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경기 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500" dirty="0" err="1">
                <a:solidFill>
                  <a:sysClr val="windowText" lastClr="000000"/>
                </a:solidFill>
              </a:rPr>
              <a:t>선임비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: 15,000,000 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원</a:t>
            </a:r>
            <a:endParaRPr lang="en-US" altLang="ko-KR" sz="15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EB8EFB-A6DF-8160-C791-3D1E87E94046}"/>
              </a:ext>
            </a:extLst>
          </p:cNvPr>
          <p:cNvSpPr/>
          <p:nvPr/>
        </p:nvSpPr>
        <p:spPr>
          <a:xfrm>
            <a:off x="4187821" y="1730894"/>
            <a:ext cx="3165478" cy="12026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예약일시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2024-7-23    08 : 00 ~ 09 : 00</a:t>
            </a:r>
          </a:p>
          <a:p>
            <a:r>
              <a:rPr lang="ko-KR" altLang="en-US" sz="1200" dirty="0" err="1">
                <a:solidFill>
                  <a:sysClr val="windowText" lastClr="000000"/>
                </a:solidFill>
              </a:rPr>
              <a:t>예약장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1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경기장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1B69C7-004C-7BE8-3FFD-F7FC1B137690}"/>
              </a:ext>
            </a:extLst>
          </p:cNvPr>
          <p:cNvSpPr/>
          <p:nvPr/>
        </p:nvSpPr>
        <p:spPr>
          <a:xfrm>
            <a:off x="1254121" y="1731005"/>
            <a:ext cx="2670180" cy="12026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천안축구센터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주소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충남 천안시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서북구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번영로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465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연락처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010-3417-6687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577D33-5CD6-2AC5-5CFA-C07D7406D548}"/>
              </a:ext>
            </a:extLst>
          </p:cNvPr>
          <p:cNvSpPr/>
          <p:nvPr/>
        </p:nvSpPr>
        <p:spPr>
          <a:xfrm>
            <a:off x="6545261" y="5063403"/>
            <a:ext cx="1616076" cy="697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000" dirty="0">
                <a:solidFill>
                  <a:sysClr val="windowText" lastClr="000000"/>
                </a:solidFill>
              </a:rPr>
              <a:t>경기장비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30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만원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dist"/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선임비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1500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만원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dist"/>
            <a:r>
              <a:rPr lang="ko-KR" altLang="en-US" sz="1000" dirty="0">
                <a:solidFill>
                  <a:sysClr val="windowText" lastClr="000000"/>
                </a:solidFill>
              </a:rPr>
              <a:t>총합 금액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1530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만원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dist"/>
            <a:r>
              <a:rPr lang="ko-KR" altLang="en-US" sz="1000" dirty="0">
                <a:solidFill>
                  <a:sysClr val="windowText" lastClr="000000"/>
                </a:solidFill>
              </a:rPr>
              <a:t>결제 금액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54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만원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135B30-ACD4-3AF6-B9A8-EEE42C7FF175}"/>
              </a:ext>
            </a:extLst>
          </p:cNvPr>
          <p:cNvSpPr/>
          <p:nvPr/>
        </p:nvSpPr>
        <p:spPr>
          <a:xfrm>
            <a:off x="6545261" y="5741091"/>
            <a:ext cx="1616076" cy="3764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결제하기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354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67013B-3CA8-B488-5ED8-61C1D36AA514}"/>
              </a:ext>
            </a:extLst>
          </p:cNvPr>
          <p:cNvSpPr/>
          <p:nvPr/>
        </p:nvSpPr>
        <p:spPr>
          <a:xfrm>
            <a:off x="-17462" y="1346200"/>
            <a:ext cx="9067800" cy="515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허진우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-38100" y="65278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1C16C3-0FDB-DE71-8053-81CFF7AED3E7}"/>
              </a:ext>
            </a:extLst>
          </p:cNvPr>
          <p:cNvSpPr/>
          <p:nvPr/>
        </p:nvSpPr>
        <p:spPr>
          <a:xfrm>
            <a:off x="2971800" y="2424713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1EED60-8BE6-EBB6-8C4A-F6746F264C89}"/>
              </a:ext>
            </a:extLst>
          </p:cNvPr>
          <p:cNvSpPr/>
          <p:nvPr/>
        </p:nvSpPr>
        <p:spPr>
          <a:xfrm>
            <a:off x="7282308" y="2422350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53C375-3A3D-1603-BCB5-832D42F6CE91}"/>
              </a:ext>
            </a:extLst>
          </p:cNvPr>
          <p:cNvSpPr/>
          <p:nvPr/>
        </p:nvSpPr>
        <p:spPr>
          <a:xfrm>
            <a:off x="2903140" y="1539535"/>
            <a:ext cx="4545418" cy="4807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 검색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방제목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해시태그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F976BF-8E7D-0DAE-1665-9231410A4B02}"/>
              </a:ext>
            </a:extLst>
          </p:cNvPr>
          <p:cNvSpPr/>
          <p:nvPr/>
        </p:nvSpPr>
        <p:spPr>
          <a:xfrm>
            <a:off x="2191056" y="1532996"/>
            <a:ext cx="712084" cy="4872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전체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D5B55-F043-8633-8B2B-2868E78775EF}"/>
              </a:ext>
            </a:extLst>
          </p:cNvPr>
          <p:cNvSpPr txBox="1"/>
          <p:nvPr/>
        </p:nvSpPr>
        <p:spPr>
          <a:xfrm>
            <a:off x="165100" y="0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 목록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DFA3E4-30E9-ADC2-D1DE-80837A564FBA}"/>
              </a:ext>
            </a:extLst>
          </p:cNvPr>
          <p:cNvSpPr/>
          <p:nvPr/>
        </p:nvSpPr>
        <p:spPr>
          <a:xfrm>
            <a:off x="7448558" y="1538811"/>
            <a:ext cx="537358" cy="4807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검색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FA3EF9-E339-A46B-E94E-CA67FAA8D630}"/>
              </a:ext>
            </a:extLst>
          </p:cNvPr>
          <p:cNvSpPr txBox="1"/>
          <p:nvPr/>
        </p:nvSpPr>
        <p:spPr>
          <a:xfrm>
            <a:off x="1096472" y="147763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DCF23-BB97-3433-3CF0-B39D6BD92AC6}"/>
              </a:ext>
            </a:extLst>
          </p:cNvPr>
          <p:cNvSpPr txBox="1"/>
          <p:nvPr/>
        </p:nvSpPr>
        <p:spPr>
          <a:xfrm>
            <a:off x="9080499" y="393700"/>
            <a:ext cx="308610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지역 </a:t>
            </a:r>
            <a:r>
              <a:rPr lang="en-US" altLang="ko-KR" sz="1100" dirty="0"/>
              <a:t>select</a:t>
            </a:r>
            <a:r>
              <a:rPr lang="ko-KR" altLang="en-US" sz="1100" dirty="0"/>
              <a:t>로 선택 가능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text</a:t>
            </a:r>
            <a:r>
              <a:rPr lang="ko-KR" altLang="en-US" sz="1100" dirty="0"/>
              <a:t>로 경기제목 또는 해시 태그 검색 가능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 err="1"/>
              <a:t>팀로고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팀정보</a:t>
            </a:r>
            <a:r>
              <a:rPr lang="ko-KR" altLang="en-US" sz="1100" dirty="0"/>
              <a:t> 나오는 </a:t>
            </a:r>
            <a:r>
              <a:rPr lang="ko-KR" altLang="en-US" sz="1100" dirty="0" err="1"/>
              <a:t>모달창</a:t>
            </a:r>
            <a:r>
              <a:rPr lang="ko-KR" altLang="en-US" sz="1100" dirty="0"/>
              <a:t> 나옴</a:t>
            </a:r>
            <a:r>
              <a:rPr lang="en-US" altLang="ko-KR" sz="1100" dirty="0"/>
              <a:t> </a:t>
            </a:r>
            <a:r>
              <a:rPr lang="ko-KR" altLang="en-US" sz="1100" dirty="0"/>
              <a:t>경기 정보 간단 표시</a:t>
            </a:r>
            <a:r>
              <a:rPr lang="en-US" altLang="ko-KR" sz="1100" dirty="0"/>
              <a:t>, </a:t>
            </a:r>
            <a:r>
              <a:rPr lang="ko-KR" altLang="en-US" sz="1100" dirty="0"/>
              <a:t>경기 정보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경기정보 페이지로 이동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경기 목록 사이드 바 항목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해당 페이지로 이동</a:t>
            </a:r>
            <a:endParaRPr lang="en-US" altLang="ko-KR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F8C85F-F231-9DE3-EA53-8F6EF5D3146C}"/>
              </a:ext>
            </a:extLst>
          </p:cNvPr>
          <p:cNvSpPr/>
          <p:nvPr/>
        </p:nvSpPr>
        <p:spPr>
          <a:xfrm>
            <a:off x="-1" y="1370568"/>
            <a:ext cx="1462885" cy="51572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rgbClr val="FF0000"/>
                </a:solidFill>
              </a:rPr>
              <a:t>전체 경기 목록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r"/>
            <a:r>
              <a:rPr lang="ko-KR" altLang="en-US" sz="1000" dirty="0">
                <a:solidFill>
                  <a:sysClr val="windowText" lastClr="000000"/>
                </a:solidFill>
              </a:rPr>
              <a:t>내가 만든 경기 목록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r>
              <a:rPr lang="ko-KR" altLang="en-US" sz="1000" dirty="0">
                <a:solidFill>
                  <a:sysClr val="windowText" lastClr="000000"/>
                </a:solidFill>
              </a:rPr>
              <a:t>내가 참여한 경기 목록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381A0F-8D7B-DCEE-34BE-390D9AD71976}"/>
              </a:ext>
            </a:extLst>
          </p:cNvPr>
          <p:cNvSpPr txBox="1"/>
          <p:nvPr/>
        </p:nvSpPr>
        <p:spPr>
          <a:xfrm>
            <a:off x="25400" y="1321406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72FF6A-3C0F-B23E-2D11-A0F1AA6F762A}"/>
              </a:ext>
            </a:extLst>
          </p:cNvPr>
          <p:cNvSpPr/>
          <p:nvPr/>
        </p:nvSpPr>
        <p:spPr>
          <a:xfrm>
            <a:off x="1944685" y="2422350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02E3A-A81F-20FC-EEBB-F1C1F0414E21}"/>
              </a:ext>
            </a:extLst>
          </p:cNvPr>
          <p:cNvSpPr txBox="1"/>
          <p:nvPr/>
        </p:nvSpPr>
        <p:spPr>
          <a:xfrm>
            <a:off x="1935953" y="1515010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05DBE-5D21-A4FA-DE70-34BE5782070A}"/>
              </a:ext>
            </a:extLst>
          </p:cNvPr>
          <p:cNvSpPr txBox="1"/>
          <p:nvPr/>
        </p:nvSpPr>
        <p:spPr>
          <a:xfrm>
            <a:off x="1706571" y="2395709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156574-D096-827D-5F7C-C34E3B70F90C}"/>
              </a:ext>
            </a:extLst>
          </p:cNvPr>
          <p:cNvSpPr/>
          <p:nvPr/>
        </p:nvSpPr>
        <p:spPr>
          <a:xfrm>
            <a:off x="2971800" y="3317081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1031C9-2091-D31C-D09E-7C2DF53FC114}"/>
              </a:ext>
            </a:extLst>
          </p:cNvPr>
          <p:cNvSpPr/>
          <p:nvPr/>
        </p:nvSpPr>
        <p:spPr>
          <a:xfrm>
            <a:off x="7282308" y="3314718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9CA93F3-4DD7-8CA6-7B9A-65E5FC382D0C}"/>
              </a:ext>
            </a:extLst>
          </p:cNvPr>
          <p:cNvSpPr/>
          <p:nvPr/>
        </p:nvSpPr>
        <p:spPr>
          <a:xfrm>
            <a:off x="1944685" y="3314718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91FF42-C5BE-CF31-E08B-FE3B3F1FFA71}"/>
              </a:ext>
            </a:extLst>
          </p:cNvPr>
          <p:cNvSpPr/>
          <p:nvPr/>
        </p:nvSpPr>
        <p:spPr>
          <a:xfrm>
            <a:off x="2971800" y="4195417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60CB2B8-BE17-EE01-CA6F-2D13270E4E1A}"/>
              </a:ext>
            </a:extLst>
          </p:cNvPr>
          <p:cNvSpPr/>
          <p:nvPr/>
        </p:nvSpPr>
        <p:spPr>
          <a:xfrm>
            <a:off x="7282308" y="4193054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3EAC9A-4280-55A2-6E76-01F159CEE149}"/>
              </a:ext>
            </a:extLst>
          </p:cNvPr>
          <p:cNvSpPr/>
          <p:nvPr/>
        </p:nvSpPr>
        <p:spPr>
          <a:xfrm>
            <a:off x="1944685" y="4193054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81B2EA-89D6-2E5C-1133-761F638E23AB}"/>
              </a:ext>
            </a:extLst>
          </p:cNvPr>
          <p:cNvSpPr/>
          <p:nvPr/>
        </p:nvSpPr>
        <p:spPr>
          <a:xfrm>
            <a:off x="2971800" y="5071390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7BF1BD3-57A6-BEFE-6100-1ED8F174FFA0}"/>
              </a:ext>
            </a:extLst>
          </p:cNvPr>
          <p:cNvSpPr/>
          <p:nvPr/>
        </p:nvSpPr>
        <p:spPr>
          <a:xfrm>
            <a:off x="7282308" y="5069027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3915DCF-3870-8D18-D2E9-D253F723AF7C}"/>
              </a:ext>
            </a:extLst>
          </p:cNvPr>
          <p:cNvSpPr/>
          <p:nvPr/>
        </p:nvSpPr>
        <p:spPr>
          <a:xfrm>
            <a:off x="1944685" y="5069027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585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7858B4-1698-397D-743D-F350AD3C7453}"/>
              </a:ext>
            </a:extLst>
          </p:cNvPr>
          <p:cNvSpPr/>
          <p:nvPr/>
        </p:nvSpPr>
        <p:spPr>
          <a:xfrm>
            <a:off x="-17462" y="1346200"/>
            <a:ext cx="9067800" cy="515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허진우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-38100" y="65278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D5B55-F043-8633-8B2B-2868E78775EF}"/>
              </a:ext>
            </a:extLst>
          </p:cNvPr>
          <p:cNvSpPr txBox="1"/>
          <p:nvPr/>
        </p:nvSpPr>
        <p:spPr>
          <a:xfrm>
            <a:off x="165100" y="0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내가 만든 경기 목록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FA3EF9-E339-A46B-E94E-CA67FAA8D630}"/>
              </a:ext>
            </a:extLst>
          </p:cNvPr>
          <p:cNvSpPr txBox="1"/>
          <p:nvPr/>
        </p:nvSpPr>
        <p:spPr>
          <a:xfrm>
            <a:off x="1096472" y="147763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DCF23-BB97-3433-3CF0-B39D6BD92AC6}"/>
              </a:ext>
            </a:extLst>
          </p:cNvPr>
          <p:cNvSpPr txBox="1"/>
          <p:nvPr/>
        </p:nvSpPr>
        <p:spPr>
          <a:xfrm>
            <a:off x="9080499" y="393700"/>
            <a:ext cx="308610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err="1"/>
              <a:t>팀로고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팀정보</a:t>
            </a:r>
            <a:r>
              <a:rPr lang="ko-KR" altLang="en-US" sz="1100" dirty="0"/>
              <a:t> 나오는 </a:t>
            </a:r>
            <a:r>
              <a:rPr lang="ko-KR" altLang="en-US" sz="1100" dirty="0" err="1"/>
              <a:t>모달창</a:t>
            </a:r>
            <a:r>
              <a:rPr lang="ko-KR" altLang="en-US" sz="1100" dirty="0"/>
              <a:t> 나옴</a:t>
            </a:r>
            <a:r>
              <a:rPr lang="en-US" altLang="ko-KR" sz="1100" dirty="0"/>
              <a:t> </a:t>
            </a:r>
            <a:r>
              <a:rPr lang="ko-KR" altLang="en-US" sz="1100" dirty="0"/>
              <a:t>경기 정보 간단 표시</a:t>
            </a:r>
            <a:r>
              <a:rPr lang="en-US" altLang="ko-KR" sz="1100" dirty="0"/>
              <a:t>, </a:t>
            </a:r>
            <a:r>
              <a:rPr lang="ko-KR" altLang="en-US" sz="1100" dirty="0"/>
              <a:t>경기 정보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경기정보 페이지로 이동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심판 승낙 </a:t>
            </a:r>
            <a:r>
              <a:rPr lang="ko-KR" altLang="en-US" sz="1100" dirty="0" err="1"/>
              <a:t>완료시</a:t>
            </a:r>
            <a:r>
              <a:rPr lang="ko-KR" altLang="en-US" sz="1100" dirty="0"/>
              <a:t> 승인 완료로 바뀌면서 전체 경기목록에 추가됨 마우스 올리면 경기 정보로 바뀌고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경기 정보 페이지로 이동 거절되면 거절됨으로 바뀜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경기 목록 사이드 바 항목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해당 페이지로 이동</a:t>
            </a:r>
            <a:endParaRPr lang="en-US" altLang="ko-KR" sz="1100" dirty="0"/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F8C85F-F231-9DE3-EA53-8F6EF5D3146C}"/>
              </a:ext>
            </a:extLst>
          </p:cNvPr>
          <p:cNvSpPr/>
          <p:nvPr/>
        </p:nvSpPr>
        <p:spPr>
          <a:xfrm>
            <a:off x="-1" y="1370568"/>
            <a:ext cx="1462885" cy="51572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전체 경기 목록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rgbClr val="FF0000"/>
                </a:solidFill>
              </a:rPr>
              <a:t>내가 만든 경기 목록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r"/>
            <a:r>
              <a:rPr lang="ko-KR" altLang="en-US" sz="1000" dirty="0">
                <a:solidFill>
                  <a:sysClr val="windowText" lastClr="000000"/>
                </a:solidFill>
              </a:rPr>
              <a:t>내가 참여한 경기 목록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381A0F-8D7B-DCEE-34BE-390D9AD71976}"/>
              </a:ext>
            </a:extLst>
          </p:cNvPr>
          <p:cNvSpPr txBox="1"/>
          <p:nvPr/>
        </p:nvSpPr>
        <p:spPr>
          <a:xfrm>
            <a:off x="25400" y="1321406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05DBE-5D21-A4FA-DE70-34BE5782070A}"/>
              </a:ext>
            </a:extLst>
          </p:cNvPr>
          <p:cNvSpPr txBox="1"/>
          <p:nvPr/>
        </p:nvSpPr>
        <p:spPr>
          <a:xfrm>
            <a:off x="1706571" y="2395709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E85DA9-D940-0C56-5B2C-E3A3C0166353}"/>
              </a:ext>
            </a:extLst>
          </p:cNvPr>
          <p:cNvSpPr/>
          <p:nvPr/>
        </p:nvSpPr>
        <p:spPr>
          <a:xfrm>
            <a:off x="2971800" y="2494851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934914A-AA89-7FDF-AFC7-C605F49FC138}"/>
              </a:ext>
            </a:extLst>
          </p:cNvPr>
          <p:cNvSpPr/>
          <p:nvPr/>
        </p:nvSpPr>
        <p:spPr>
          <a:xfrm>
            <a:off x="7282308" y="2492488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심판 승낙 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대기중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-&gt;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승낙완료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-&gt;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 참여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CDAC09-156C-36AF-529B-DEB8B520B5BE}"/>
              </a:ext>
            </a:extLst>
          </p:cNvPr>
          <p:cNvSpPr/>
          <p:nvPr/>
        </p:nvSpPr>
        <p:spPr>
          <a:xfrm>
            <a:off x="1944685" y="2492488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E1240C-8F24-CE3A-5EC5-C93C23E00343}"/>
              </a:ext>
            </a:extLst>
          </p:cNvPr>
          <p:cNvSpPr/>
          <p:nvPr/>
        </p:nvSpPr>
        <p:spPr>
          <a:xfrm>
            <a:off x="2971800" y="3411797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275F088-386A-77C0-D396-69FE919FBC51}"/>
              </a:ext>
            </a:extLst>
          </p:cNvPr>
          <p:cNvSpPr/>
          <p:nvPr/>
        </p:nvSpPr>
        <p:spPr>
          <a:xfrm>
            <a:off x="7282308" y="3409434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심판 승낙 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대기중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-&gt;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승낙완료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-&gt;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 참여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F2D6C20-64AA-8889-5FDD-ADCDF53B91FA}"/>
              </a:ext>
            </a:extLst>
          </p:cNvPr>
          <p:cNvSpPr/>
          <p:nvPr/>
        </p:nvSpPr>
        <p:spPr>
          <a:xfrm>
            <a:off x="1944685" y="3409434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5CB0010-E438-3334-664B-E850C7B0EBE5}"/>
              </a:ext>
            </a:extLst>
          </p:cNvPr>
          <p:cNvSpPr/>
          <p:nvPr/>
        </p:nvSpPr>
        <p:spPr>
          <a:xfrm>
            <a:off x="2971800" y="4300961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F6994A-AD1E-82A3-CF1B-A888D9A3811B}"/>
              </a:ext>
            </a:extLst>
          </p:cNvPr>
          <p:cNvSpPr/>
          <p:nvPr/>
        </p:nvSpPr>
        <p:spPr>
          <a:xfrm>
            <a:off x="7282308" y="4298598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심판 승낙 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대기중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-&gt;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승낙완료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-&gt;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 참여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05A10D-9B58-01CF-D946-2B095B9AB279}"/>
              </a:ext>
            </a:extLst>
          </p:cNvPr>
          <p:cNvSpPr/>
          <p:nvPr/>
        </p:nvSpPr>
        <p:spPr>
          <a:xfrm>
            <a:off x="1944685" y="4298598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4D10786-1F84-B089-F37E-D5594789EFD9}"/>
              </a:ext>
            </a:extLst>
          </p:cNvPr>
          <p:cNvSpPr/>
          <p:nvPr/>
        </p:nvSpPr>
        <p:spPr>
          <a:xfrm>
            <a:off x="2971799" y="5134754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AB9808-8608-7BBE-BCEF-92B2E955D37B}"/>
              </a:ext>
            </a:extLst>
          </p:cNvPr>
          <p:cNvSpPr/>
          <p:nvPr/>
        </p:nvSpPr>
        <p:spPr>
          <a:xfrm>
            <a:off x="7282307" y="5132391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심판 승낙 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대기중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-&gt;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거절됨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or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승낙완료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-&gt;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 참여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777760-DD3F-2FD2-014D-835C1EE3F729}"/>
              </a:ext>
            </a:extLst>
          </p:cNvPr>
          <p:cNvSpPr/>
          <p:nvPr/>
        </p:nvSpPr>
        <p:spPr>
          <a:xfrm>
            <a:off x="1944684" y="5132391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D18C10-ECBD-5536-2453-1CC4358FFA58}"/>
              </a:ext>
            </a:extLst>
          </p:cNvPr>
          <p:cNvSpPr txBox="1"/>
          <p:nvPr/>
        </p:nvSpPr>
        <p:spPr>
          <a:xfrm>
            <a:off x="7238999" y="2484426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4274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로그인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회원가입 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C16F73-C81D-EA92-2351-0C0C14737A99}"/>
              </a:ext>
            </a:extLst>
          </p:cNvPr>
          <p:cNvSpPr/>
          <p:nvPr/>
        </p:nvSpPr>
        <p:spPr>
          <a:xfrm>
            <a:off x="0" y="990600"/>
            <a:ext cx="9067800" cy="551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96523-52A6-15FA-2528-BD354BF0A894}"/>
              </a:ext>
            </a:extLst>
          </p:cNvPr>
          <p:cNvSpPr txBox="1"/>
          <p:nvPr/>
        </p:nvSpPr>
        <p:spPr>
          <a:xfrm>
            <a:off x="3825020" y="11620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회원가입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8A6E5C-15C8-F6B0-0061-219970CE1485}"/>
              </a:ext>
            </a:extLst>
          </p:cNvPr>
          <p:cNvSpPr txBox="1"/>
          <p:nvPr/>
        </p:nvSpPr>
        <p:spPr>
          <a:xfrm>
            <a:off x="101600" y="0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  <a:r>
              <a:rPr lang="en-US" altLang="ko-KR" dirty="0"/>
              <a:t> [</a:t>
            </a:r>
            <a:r>
              <a:rPr lang="ko-KR" altLang="en-US" dirty="0"/>
              <a:t>문주영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689A87-7FE3-9122-139A-41CD4796D580}"/>
              </a:ext>
            </a:extLst>
          </p:cNvPr>
          <p:cNvSpPr txBox="1"/>
          <p:nvPr/>
        </p:nvSpPr>
        <p:spPr>
          <a:xfrm>
            <a:off x="9067800" y="393700"/>
            <a:ext cx="311356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ko-KR" altLang="en-US" sz="1000" dirty="0"/>
              <a:t>일반회원</a:t>
            </a:r>
            <a:r>
              <a:rPr lang="en-US" altLang="ko-KR" sz="1000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이름 입력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생년월일 </a:t>
            </a:r>
            <a:r>
              <a:rPr lang="en-US" altLang="ko-KR" sz="1000" dirty="0"/>
              <a:t>8</a:t>
            </a:r>
            <a:r>
              <a:rPr lang="ko-KR" altLang="en-US" sz="1000" dirty="0"/>
              <a:t>자리 입력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주소 입력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이메일 입력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핸드폰번호 하이픈</a:t>
            </a:r>
            <a:r>
              <a:rPr lang="en-US" altLang="ko-KR" sz="1000" dirty="0"/>
              <a:t>(-) </a:t>
            </a:r>
            <a:r>
              <a:rPr lang="ko-KR" altLang="en-US" sz="1000" dirty="0"/>
              <a:t>없이 </a:t>
            </a:r>
            <a:r>
              <a:rPr lang="en-US" altLang="ko-KR" sz="1000" dirty="0"/>
              <a:t>11</a:t>
            </a:r>
            <a:r>
              <a:rPr lang="ko-KR" altLang="en-US" sz="1000" dirty="0"/>
              <a:t>자리로 입력 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아이디 입력 </a:t>
            </a:r>
            <a:r>
              <a:rPr lang="en-US" altLang="ko-KR" sz="1000" dirty="0"/>
              <a:t>, </a:t>
            </a:r>
            <a:r>
              <a:rPr lang="ko-KR" altLang="en-US" sz="1000" dirty="0"/>
              <a:t>영문</a:t>
            </a:r>
            <a:r>
              <a:rPr lang="en-US" altLang="ko-KR" sz="1000" dirty="0"/>
              <a:t>,</a:t>
            </a:r>
            <a:r>
              <a:rPr lang="ko-KR" altLang="en-US" sz="1000" dirty="0"/>
              <a:t> 숫자만 사용하여 </a:t>
            </a:r>
            <a:r>
              <a:rPr lang="en-US" altLang="ko-KR" sz="1000" dirty="0"/>
              <a:t>12</a:t>
            </a:r>
            <a:r>
              <a:rPr lang="ko-KR" altLang="en-US" sz="1000" dirty="0"/>
              <a:t>글자 이내로 작성                                             </a:t>
            </a:r>
            <a:endParaRPr lang="en-US" altLang="ko-KR" sz="1000" dirty="0"/>
          </a:p>
          <a:p>
            <a:pPr marL="342900" indent="-342900">
              <a:buFontTx/>
              <a:buAutoNum type="arabicPeriod"/>
            </a:pPr>
            <a:r>
              <a:rPr lang="ko-KR" altLang="en-US" sz="1000" dirty="0"/>
              <a:t>중복확인 버튼 클릭 시 아이디 중복 확인</a:t>
            </a:r>
            <a:endParaRPr lang="en-US" altLang="ko-KR" sz="1000" dirty="0"/>
          </a:p>
          <a:p>
            <a:pPr marL="342900" indent="-342900">
              <a:buFontTx/>
              <a:buAutoNum type="arabicPeriod"/>
            </a:pPr>
            <a:r>
              <a:rPr lang="ko-KR" altLang="en-US" sz="1000" dirty="0"/>
              <a:t>비밀번호 입력</a:t>
            </a:r>
            <a:r>
              <a:rPr lang="en-US" altLang="ko-KR" sz="1000" dirty="0"/>
              <a:t>, </a:t>
            </a:r>
            <a:r>
              <a:rPr lang="ko-KR" altLang="en-US" sz="1000" dirty="0"/>
              <a:t>영문</a:t>
            </a:r>
            <a:r>
              <a:rPr lang="en-US" altLang="ko-KR" sz="1000" dirty="0"/>
              <a:t>, </a:t>
            </a:r>
            <a:r>
              <a:rPr lang="ko-KR" altLang="en-US" sz="1000" dirty="0"/>
              <a:t>숫자</a:t>
            </a:r>
            <a:r>
              <a:rPr lang="en-US" altLang="ko-KR" sz="1000" dirty="0"/>
              <a:t>, </a:t>
            </a:r>
            <a:r>
              <a:rPr lang="ko-KR" altLang="en-US" sz="1000" dirty="0"/>
              <a:t>특수문자 사용하여 </a:t>
            </a:r>
            <a:r>
              <a:rPr lang="en-US" altLang="ko-KR" sz="1000" dirty="0"/>
              <a:t>9</a:t>
            </a:r>
            <a:r>
              <a:rPr lang="ko-KR" altLang="en-US" sz="1000" dirty="0"/>
              <a:t>글자 이상 </a:t>
            </a:r>
            <a:r>
              <a:rPr lang="en-US" altLang="ko-KR" sz="1000" dirty="0"/>
              <a:t>20</a:t>
            </a:r>
            <a:r>
              <a:rPr lang="ko-KR" altLang="en-US" sz="1000" dirty="0"/>
              <a:t>글자 이내로 작성</a:t>
            </a:r>
            <a:endParaRPr lang="en-US" altLang="ko-KR" sz="1000" dirty="0"/>
          </a:p>
          <a:p>
            <a:pPr marL="342900" indent="-342900">
              <a:buFontTx/>
              <a:buAutoNum type="arabicPeriod"/>
            </a:pPr>
            <a:r>
              <a:rPr lang="ko-KR" altLang="en-US" sz="1000" dirty="0"/>
              <a:t>비밀번호 확인 입력</a:t>
            </a:r>
            <a:endParaRPr lang="en-US" altLang="ko-KR" sz="1000" dirty="0"/>
          </a:p>
          <a:p>
            <a:pPr marL="342900" indent="-342900">
              <a:buFontTx/>
              <a:buAutoNum type="arabicPeriod"/>
            </a:pPr>
            <a:r>
              <a:rPr lang="ko-KR" altLang="en-US" sz="1000" dirty="0"/>
              <a:t>가입 클릭 시 가입 </a:t>
            </a:r>
            <a:r>
              <a:rPr lang="en-US" altLang="ko-KR" sz="1000" dirty="0"/>
              <a:t>/ </a:t>
            </a:r>
            <a:r>
              <a:rPr lang="ko-KR" altLang="en-US" sz="1000" dirty="0"/>
              <a:t>비밀번호</a:t>
            </a:r>
            <a:r>
              <a:rPr lang="en-US" altLang="ko-KR" sz="1000" dirty="0"/>
              <a:t>, </a:t>
            </a:r>
            <a:r>
              <a:rPr lang="ko-KR" altLang="en-US" sz="1000" dirty="0"/>
              <a:t>비밀번호 확인 입력 값 다를 시 메시지창</a:t>
            </a:r>
            <a:r>
              <a:rPr lang="en-US" altLang="ko-KR" sz="1000" dirty="0"/>
              <a:t>(alert) </a:t>
            </a:r>
            <a:r>
              <a:rPr lang="ko-KR" altLang="en-US" sz="1000" dirty="0"/>
              <a:t>띄우기            </a:t>
            </a:r>
            <a:r>
              <a:rPr lang="en-US" altLang="ko-KR" sz="1000" dirty="0"/>
              <a:t>- </a:t>
            </a:r>
            <a:r>
              <a:rPr lang="ko-KR" altLang="en-US" sz="1000" dirty="0"/>
              <a:t>가입 완료 후 로그인 페이지로 이동</a:t>
            </a:r>
            <a:endParaRPr lang="en-US" altLang="ko-KR" sz="1000" dirty="0"/>
          </a:p>
          <a:p>
            <a:pPr marL="342900" indent="-342900">
              <a:buFontTx/>
              <a:buAutoNum type="arabicPeriod"/>
            </a:pPr>
            <a:r>
              <a:rPr lang="ko-KR" altLang="en-US" sz="1000" dirty="0"/>
              <a:t>취소 클릭 시 로그인 페이지로 이동</a:t>
            </a: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000" dirty="0"/>
              <a:t>&lt;</a:t>
            </a:r>
            <a:r>
              <a:rPr lang="ko-KR" altLang="en-US" sz="1000" dirty="0"/>
              <a:t>심판</a:t>
            </a:r>
            <a:r>
              <a:rPr lang="en-US" altLang="ko-KR" sz="1000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이름 입력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생년월일 </a:t>
            </a:r>
            <a:r>
              <a:rPr lang="en-US" altLang="ko-KR" sz="1000" dirty="0"/>
              <a:t>8</a:t>
            </a:r>
            <a:r>
              <a:rPr lang="ko-KR" altLang="en-US" sz="1000" dirty="0"/>
              <a:t>자리 입력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주소 입력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이메일 입력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핸드폰번호 하이픈</a:t>
            </a:r>
            <a:r>
              <a:rPr lang="en-US" altLang="ko-KR" sz="1000" dirty="0"/>
              <a:t>(-) </a:t>
            </a:r>
            <a:r>
              <a:rPr lang="ko-KR" altLang="en-US" sz="1000" dirty="0"/>
              <a:t>없이 </a:t>
            </a:r>
            <a:r>
              <a:rPr lang="en-US" altLang="ko-KR" sz="1000" dirty="0"/>
              <a:t>11</a:t>
            </a:r>
            <a:r>
              <a:rPr lang="ko-KR" altLang="en-US" sz="1000" dirty="0"/>
              <a:t>자리로 입력 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아이디 입력 </a:t>
            </a:r>
            <a:r>
              <a:rPr lang="en-US" altLang="ko-KR" sz="1000" dirty="0"/>
              <a:t>, </a:t>
            </a:r>
            <a:r>
              <a:rPr lang="ko-KR" altLang="en-US" sz="1000" dirty="0"/>
              <a:t>영문</a:t>
            </a:r>
            <a:r>
              <a:rPr lang="en-US" altLang="ko-KR" sz="1000" dirty="0"/>
              <a:t>,</a:t>
            </a:r>
            <a:r>
              <a:rPr lang="ko-KR" altLang="en-US" sz="1000" dirty="0"/>
              <a:t> 숫자만 사용하여 </a:t>
            </a:r>
            <a:r>
              <a:rPr lang="en-US" altLang="ko-KR" sz="1000" dirty="0"/>
              <a:t>12</a:t>
            </a:r>
            <a:r>
              <a:rPr lang="ko-KR" altLang="en-US" sz="1000" dirty="0"/>
              <a:t>글자 이내로 작성                                             </a:t>
            </a:r>
            <a:endParaRPr lang="en-US" altLang="ko-KR" sz="1000" dirty="0"/>
          </a:p>
          <a:p>
            <a:pPr marL="342900" indent="-342900">
              <a:buFontTx/>
              <a:buAutoNum type="arabicPeriod"/>
            </a:pPr>
            <a:r>
              <a:rPr lang="ko-KR" altLang="en-US" sz="1000" dirty="0"/>
              <a:t>중복확인 버튼 클릭 시 아이디 중복 확인</a:t>
            </a:r>
            <a:endParaRPr lang="en-US" altLang="ko-KR" sz="1000" dirty="0"/>
          </a:p>
          <a:p>
            <a:pPr marL="342900" indent="-342900">
              <a:buFontTx/>
              <a:buAutoNum type="arabicPeriod"/>
            </a:pPr>
            <a:r>
              <a:rPr lang="ko-KR" altLang="en-US" sz="1000" dirty="0"/>
              <a:t>비밀번호 입력</a:t>
            </a:r>
            <a:r>
              <a:rPr lang="en-US" altLang="ko-KR" sz="1000" dirty="0"/>
              <a:t>, </a:t>
            </a:r>
            <a:r>
              <a:rPr lang="ko-KR" altLang="en-US" sz="1000" dirty="0"/>
              <a:t>영문</a:t>
            </a:r>
            <a:r>
              <a:rPr lang="en-US" altLang="ko-KR" sz="1000" dirty="0"/>
              <a:t>, </a:t>
            </a:r>
            <a:r>
              <a:rPr lang="ko-KR" altLang="en-US" sz="1000" dirty="0"/>
              <a:t>숫자</a:t>
            </a:r>
            <a:r>
              <a:rPr lang="en-US" altLang="ko-KR" sz="1000" dirty="0"/>
              <a:t>, </a:t>
            </a:r>
            <a:r>
              <a:rPr lang="ko-KR" altLang="en-US" sz="1000" dirty="0"/>
              <a:t>특수문자 사용하여 </a:t>
            </a:r>
            <a:r>
              <a:rPr lang="en-US" altLang="ko-KR" sz="1000" dirty="0"/>
              <a:t>9</a:t>
            </a:r>
            <a:r>
              <a:rPr lang="ko-KR" altLang="en-US" sz="1000" dirty="0"/>
              <a:t>글자 이상 </a:t>
            </a:r>
            <a:r>
              <a:rPr lang="en-US" altLang="ko-KR" sz="1000" dirty="0"/>
              <a:t>20</a:t>
            </a:r>
            <a:r>
              <a:rPr lang="ko-KR" altLang="en-US" sz="1000" dirty="0"/>
              <a:t>글자 이내로 작성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닉네임 입력</a:t>
            </a:r>
            <a:r>
              <a:rPr lang="en-US" altLang="ko-KR" sz="1000" dirty="0"/>
              <a:t>, </a:t>
            </a:r>
            <a:r>
              <a:rPr lang="ko-KR" altLang="en-US" sz="1000" dirty="0"/>
              <a:t>한글</a:t>
            </a:r>
            <a:r>
              <a:rPr lang="en-US" altLang="ko-KR" sz="1000" dirty="0"/>
              <a:t>, </a:t>
            </a:r>
            <a:r>
              <a:rPr lang="ko-KR" altLang="en-US" sz="1000" dirty="0"/>
              <a:t>영어</a:t>
            </a:r>
            <a:r>
              <a:rPr lang="en-US" altLang="ko-KR" sz="1000" dirty="0"/>
              <a:t>, </a:t>
            </a:r>
            <a:r>
              <a:rPr lang="ko-KR" altLang="en-US" sz="1000" dirty="0"/>
              <a:t>숫자만 사용하여 </a:t>
            </a:r>
            <a:r>
              <a:rPr lang="en-US" altLang="ko-KR" sz="1000" dirty="0"/>
              <a:t>10</a:t>
            </a:r>
            <a:r>
              <a:rPr lang="ko-KR" altLang="en-US" sz="1000" dirty="0"/>
              <a:t>글자 이내로 작성 </a:t>
            </a:r>
            <a:r>
              <a:rPr lang="en-US" altLang="ko-KR" sz="1000" dirty="0"/>
              <a:t>/ </a:t>
            </a:r>
            <a:r>
              <a:rPr lang="ko-KR" altLang="en-US" sz="1000" dirty="0"/>
              <a:t>비속어 사용 금지 </a:t>
            </a:r>
            <a:r>
              <a:rPr lang="en-US" altLang="ko-KR" sz="1000" dirty="0"/>
              <a:t>      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수임료</a:t>
            </a:r>
            <a:r>
              <a:rPr lang="en-US" altLang="ko-KR" sz="1000" dirty="0"/>
              <a:t>(</a:t>
            </a:r>
            <a:r>
              <a:rPr lang="ko-KR" altLang="en-US" sz="1000" dirty="0"/>
              <a:t>원</a:t>
            </a:r>
            <a:r>
              <a:rPr lang="en-US" altLang="ko-KR" sz="1000" dirty="0"/>
              <a:t>) </a:t>
            </a:r>
            <a:r>
              <a:rPr lang="ko-KR" altLang="en-US" sz="1000" dirty="0"/>
              <a:t>입력</a:t>
            </a:r>
            <a:r>
              <a:rPr lang="en-US" altLang="ko-KR" sz="1000" dirty="0"/>
              <a:t>, </a:t>
            </a:r>
            <a:r>
              <a:rPr lang="ko-KR" altLang="en-US" sz="1000" dirty="0"/>
              <a:t>천 단위 </a:t>
            </a:r>
            <a:r>
              <a:rPr lang="en-US" altLang="ko-KR" sz="1000" dirty="0"/>
              <a:t>, </a:t>
            </a:r>
            <a:r>
              <a:rPr lang="ko-KR" altLang="en-US" sz="1000" dirty="0"/>
              <a:t>표시</a:t>
            </a:r>
            <a:r>
              <a:rPr lang="en-US" altLang="ko-KR" sz="1000" dirty="0"/>
              <a:t>  </a:t>
            </a:r>
          </a:p>
          <a:p>
            <a:pPr marL="342900" indent="-342900">
              <a:buAutoNum type="arabicPeriod"/>
            </a:pPr>
            <a:r>
              <a:rPr lang="en-US" altLang="ko-KR" sz="1000" dirty="0"/>
              <a:t>Select </a:t>
            </a:r>
            <a:r>
              <a:rPr lang="ko-KR" altLang="en-US" sz="1000" dirty="0"/>
              <a:t>박스로 경력체크 </a:t>
            </a:r>
            <a:r>
              <a:rPr lang="en-US" altLang="ko-KR" sz="1000" dirty="0"/>
              <a:t>(</a:t>
            </a:r>
            <a:r>
              <a:rPr lang="ko-KR" altLang="en-US" sz="1000" dirty="0"/>
              <a:t>연 단위</a:t>
            </a:r>
            <a:r>
              <a:rPr lang="en-US" altLang="ko-KR" sz="10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첨부파일 첨부 시 파일 명 넣기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브라우저내에서 사진 추가</a:t>
            </a:r>
            <a:endParaRPr lang="en-US" altLang="ko-KR" sz="1000" dirty="0"/>
          </a:p>
          <a:p>
            <a:pPr marL="342900" indent="-342900">
              <a:buFontTx/>
              <a:buAutoNum type="arabicPeriod"/>
            </a:pPr>
            <a:r>
              <a:rPr lang="ko-KR" altLang="en-US" sz="1000" dirty="0"/>
              <a:t>가입 클릭 시 가입 </a:t>
            </a:r>
            <a:r>
              <a:rPr lang="en-US" altLang="ko-KR" sz="1000" dirty="0"/>
              <a:t>/ </a:t>
            </a:r>
            <a:r>
              <a:rPr lang="ko-KR" altLang="en-US" sz="1000" dirty="0"/>
              <a:t>비밀번호</a:t>
            </a:r>
            <a:r>
              <a:rPr lang="en-US" altLang="ko-KR" sz="1000" dirty="0"/>
              <a:t>, </a:t>
            </a:r>
            <a:r>
              <a:rPr lang="ko-KR" altLang="en-US" sz="1000" dirty="0"/>
              <a:t>비밀번호 확인 입력 값 다를 시 메시지창</a:t>
            </a:r>
            <a:r>
              <a:rPr lang="en-US" altLang="ko-KR" sz="1000" dirty="0"/>
              <a:t>(alert) </a:t>
            </a:r>
            <a:r>
              <a:rPr lang="ko-KR" altLang="en-US" sz="1000" dirty="0"/>
              <a:t>띄우기        </a:t>
            </a:r>
            <a:r>
              <a:rPr lang="en-US" altLang="ko-KR" sz="1000" dirty="0"/>
              <a:t>- </a:t>
            </a:r>
            <a:r>
              <a:rPr lang="ko-KR" altLang="en-US" sz="1000" dirty="0"/>
              <a:t>가입 완료 후 로그인 페이지로 이동</a:t>
            </a:r>
            <a:endParaRPr lang="en-US" altLang="ko-KR" sz="1000" dirty="0"/>
          </a:p>
          <a:p>
            <a:pPr marL="342900" indent="-342900">
              <a:buFontTx/>
              <a:buAutoNum type="arabicPeriod"/>
            </a:pPr>
            <a:r>
              <a:rPr lang="ko-KR" altLang="en-US" sz="1000" dirty="0"/>
              <a:t>취소 클릭 시 로그인 페이지로 이동</a:t>
            </a:r>
            <a:endParaRPr lang="en-US" altLang="ko-KR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2DB1BF-5907-48F5-57CF-7A4B0298AEAA}"/>
              </a:ext>
            </a:extLst>
          </p:cNvPr>
          <p:cNvSpPr txBox="1"/>
          <p:nvPr/>
        </p:nvSpPr>
        <p:spPr>
          <a:xfrm>
            <a:off x="101600" y="109880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배경에 축구 사진</a:t>
            </a: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5520880-2182-EB65-F0FE-1DBAE8C1FBB1}"/>
              </a:ext>
            </a:extLst>
          </p:cNvPr>
          <p:cNvSpPr/>
          <p:nvPr/>
        </p:nvSpPr>
        <p:spPr>
          <a:xfrm>
            <a:off x="334851" y="1685275"/>
            <a:ext cx="3940935" cy="4461524"/>
          </a:xfrm>
          <a:custGeom>
            <a:avLst/>
            <a:gdLst>
              <a:gd name="connsiteX0" fmla="*/ 0 w 3940935"/>
              <a:gd name="connsiteY0" fmla="*/ 0 h 4461524"/>
              <a:gd name="connsiteX1" fmla="*/ 2000582 w 3940935"/>
              <a:gd name="connsiteY1" fmla="*/ 0 h 4461524"/>
              <a:gd name="connsiteX2" fmla="*/ 2000582 w 3940935"/>
              <a:gd name="connsiteY2" fmla="*/ 375344 h 4461524"/>
              <a:gd name="connsiteX3" fmla="*/ 3940935 w 3940935"/>
              <a:gd name="connsiteY3" fmla="*/ 375344 h 4461524"/>
              <a:gd name="connsiteX4" fmla="*/ 3940935 w 3940935"/>
              <a:gd name="connsiteY4" fmla="*/ 4461524 h 4461524"/>
              <a:gd name="connsiteX5" fmla="*/ 0 w 3940935"/>
              <a:gd name="connsiteY5" fmla="*/ 4461524 h 4461524"/>
              <a:gd name="connsiteX6" fmla="*/ 0 w 3940935"/>
              <a:gd name="connsiteY6" fmla="*/ 379765 h 4461524"/>
              <a:gd name="connsiteX7" fmla="*/ 0 w 3940935"/>
              <a:gd name="connsiteY7" fmla="*/ 375344 h 446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40935" h="4461524">
                <a:moveTo>
                  <a:pt x="0" y="0"/>
                </a:moveTo>
                <a:lnTo>
                  <a:pt x="2000582" y="0"/>
                </a:lnTo>
                <a:lnTo>
                  <a:pt x="2000582" y="375344"/>
                </a:lnTo>
                <a:lnTo>
                  <a:pt x="3940935" y="375344"/>
                </a:lnTo>
                <a:lnTo>
                  <a:pt x="3940935" y="4461524"/>
                </a:lnTo>
                <a:lnTo>
                  <a:pt x="0" y="4461524"/>
                </a:lnTo>
                <a:lnTo>
                  <a:pt x="0" y="379765"/>
                </a:lnTo>
                <a:lnTo>
                  <a:pt x="0" y="3753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3B7C23-9508-47DD-46E3-2C05A308A2C1}"/>
              </a:ext>
            </a:extLst>
          </p:cNvPr>
          <p:cNvSpPr/>
          <p:nvPr/>
        </p:nvSpPr>
        <p:spPr>
          <a:xfrm>
            <a:off x="2311729" y="1685276"/>
            <a:ext cx="1963999" cy="379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B60DCB-6E52-A7C7-1650-4E78AA72FA24}"/>
              </a:ext>
            </a:extLst>
          </p:cNvPr>
          <p:cNvSpPr/>
          <p:nvPr/>
        </p:nvSpPr>
        <p:spPr>
          <a:xfrm>
            <a:off x="4803390" y="1685276"/>
            <a:ext cx="2000582" cy="379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2B769D7-712F-9A29-66F0-D5DF86E8520B}"/>
              </a:ext>
            </a:extLst>
          </p:cNvPr>
          <p:cNvSpPr/>
          <p:nvPr/>
        </p:nvSpPr>
        <p:spPr>
          <a:xfrm>
            <a:off x="4803332" y="1685275"/>
            <a:ext cx="3940935" cy="4441780"/>
          </a:xfrm>
          <a:custGeom>
            <a:avLst/>
            <a:gdLst>
              <a:gd name="connsiteX0" fmla="*/ 1976936 w 3940935"/>
              <a:gd name="connsiteY0" fmla="*/ 0 h 4441780"/>
              <a:gd name="connsiteX1" fmla="*/ 3940935 w 3940935"/>
              <a:gd name="connsiteY1" fmla="*/ 0 h 4441780"/>
              <a:gd name="connsiteX2" fmla="*/ 3940935 w 3940935"/>
              <a:gd name="connsiteY2" fmla="*/ 355600 h 4441780"/>
              <a:gd name="connsiteX3" fmla="*/ 3940935 w 3940935"/>
              <a:gd name="connsiteY3" fmla="*/ 379765 h 4441780"/>
              <a:gd name="connsiteX4" fmla="*/ 3940935 w 3940935"/>
              <a:gd name="connsiteY4" fmla="*/ 4441780 h 4441780"/>
              <a:gd name="connsiteX5" fmla="*/ 0 w 3940935"/>
              <a:gd name="connsiteY5" fmla="*/ 4441780 h 4441780"/>
              <a:gd name="connsiteX6" fmla="*/ 0 w 3940935"/>
              <a:gd name="connsiteY6" fmla="*/ 355600 h 4441780"/>
              <a:gd name="connsiteX7" fmla="*/ 1976936 w 3940935"/>
              <a:gd name="connsiteY7" fmla="*/ 355600 h 4441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40935" h="4441780">
                <a:moveTo>
                  <a:pt x="1976936" y="0"/>
                </a:moveTo>
                <a:lnTo>
                  <a:pt x="3940935" y="0"/>
                </a:lnTo>
                <a:lnTo>
                  <a:pt x="3940935" y="355600"/>
                </a:lnTo>
                <a:lnTo>
                  <a:pt x="3940935" y="379765"/>
                </a:lnTo>
                <a:lnTo>
                  <a:pt x="3940935" y="4441780"/>
                </a:lnTo>
                <a:lnTo>
                  <a:pt x="0" y="4441780"/>
                </a:lnTo>
                <a:lnTo>
                  <a:pt x="0" y="355600"/>
                </a:lnTo>
                <a:lnTo>
                  <a:pt x="1976936" y="355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9474E9-CCEB-BAB9-75E5-C5AA16EEA61B}"/>
              </a:ext>
            </a:extLst>
          </p:cNvPr>
          <p:cNvSpPr txBox="1"/>
          <p:nvPr/>
        </p:nvSpPr>
        <p:spPr>
          <a:xfrm>
            <a:off x="804700" y="17258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일반회원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E3E3C1-4A2D-4292-9717-3A0A378A53CE}"/>
              </a:ext>
            </a:extLst>
          </p:cNvPr>
          <p:cNvSpPr txBox="1"/>
          <p:nvPr/>
        </p:nvSpPr>
        <p:spPr>
          <a:xfrm>
            <a:off x="7466635" y="17258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심판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0FA6B3-C74F-33C2-8936-7762DED954B7}"/>
              </a:ext>
            </a:extLst>
          </p:cNvPr>
          <p:cNvSpPr/>
          <p:nvPr/>
        </p:nvSpPr>
        <p:spPr>
          <a:xfrm>
            <a:off x="794281" y="2702093"/>
            <a:ext cx="3022600" cy="22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이름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F11626-4920-D331-10B2-25A04F142456}"/>
              </a:ext>
            </a:extLst>
          </p:cNvPr>
          <p:cNvSpPr/>
          <p:nvPr/>
        </p:nvSpPr>
        <p:spPr>
          <a:xfrm>
            <a:off x="794281" y="3006851"/>
            <a:ext cx="3022600" cy="22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생년월일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0356405-B01B-6FCD-A13E-2805DC1052E9}"/>
              </a:ext>
            </a:extLst>
          </p:cNvPr>
          <p:cNvSpPr/>
          <p:nvPr/>
        </p:nvSpPr>
        <p:spPr>
          <a:xfrm>
            <a:off x="794281" y="3604679"/>
            <a:ext cx="3022600" cy="22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이메일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BF6772-E3B3-6345-0B9F-3B0900CBF512}"/>
              </a:ext>
            </a:extLst>
          </p:cNvPr>
          <p:cNvSpPr/>
          <p:nvPr/>
        </p:nvSpPr>
        <p:spPr>
          <a:xfrm>
            <a:off x="795893" y="3912344"/>
            <a:ext cx="3022600" cy="22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핸드폰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ECD9AB0-E139-4832-6C3A-3758968D15C6}"/>
              </a:ext>
            </a:extLst>
          </p:cNvPr>
          <p:cNvSpPr/>
          <p:nvPr/>
        </p:nvSpPr>
        <p:spPr>
          <a:xfrm>
            <a:off x="794281" y="4228980"/>
            <a:ext cx="3022600" cy="22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아이디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34D54A2-31F2-FCFB-DB66-F8EE18DE6108}"/>
              </a:ext>
            </a:extLst>
          </p:cNvPr>
          <p:cNvSpPr/>
          <p:nvPr/>
        </p:nvSpPr>
        <p:spPr>
          <a:xfrm>
            <a:off x="802420" y="4555471"/>
            <a:ext cx="3022600" cy="22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비밀번호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5B8D530-19AD-67B1-F218-320CFE24F0B2}"/>
              </a:ext>
            </a:extLst>
          </p:cNvPr>
          <p:cNvSpPr/>
          <p:nvPr/>
        </p:nvSpPr>
        <p:spPr>
          <a:xfrm>
            <a:off x="794281" y="3308319"/>
            <a:ext cx="3022600" cy="22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주소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5AA202A-0649-ED12-91A6-68C042BA713E}"/>
              </a:ext>
            </a:extLst>
          </p:cNvPr>
          <p:cNvSpPr/>
          <p:nvPr/>
        </p:nvSpPr>
        <p:spPr>
          <a:xfrm>
            <a:off x="5269242" y="2328605"/>
            <a:ext cx="3022600" cy="22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이름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B15E6B-52AC-91A9-71C8-5ADC625038B7}"/>
              </a:ext>
            </a:extLst>
          </p:cNvPr>
          <p:cNvSpPr/>
          <p:nvPr/>
        </p:nvSpPr>
        <p:spPr>
          <a:xfrm>
            <a:off x="5269242" y="2633363"/>
            <a:ext cx="3022600" cy="22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생년월일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ADF730-7C86-7E2D-1370-1FAC2F9CA7C6}"/>
              </a:ext>
            </a:extLst>
          </p:cNvPr>
          <p:cNvSpPr/>
          <p:nvPr/>
        </p:nvSpPr>
        <p:spPr>
          <a:xfrm>
            <a:off x="5269242" y="3231191"/>
            <a:ext cx="3022600" cy="22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이메일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A128293-C7D3-54E9-DBA6-7C9D7406DBB7}"/>
              </a:ext>
            </a:extLst>
          </p:cNvPr>
          <p:cNvSpPr/>
          <p:nvPr/>
        </p:nvSpPr>
        <p:spPr>
          <a:xfrm>
            <a:off x="5270854" y="3538856"/>
            <a:ext cx="3022600" cy="22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핸드폰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265DB67-D038-E063-1675-742C7A6D416D}"/>
              </a:ext>
            </a:extLst>
          </p:cNvPr>
          <p:cNvSpPr/>
          <p:nvPr/>
        </p:nvSpPr>
        <p:spPr>
          <a:xfrm>
            <a:off x="5269242" y="3855492"/>
            <a:ext cx="3022600" cy="22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아이디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0FB12D8-9490-8685-ACAA-A9E744A81D2C}"/>
              </a:ext>
            </a:extLst>
          </p:cNvPr>
          <p:cNvSpPr/>
          <p:nvPr/>
        </p:nvSpPr>
        <p:spPr>
          <a:xfrm>
            <a:off x="5277381" y="4167952"/>
            <a:ext cx="3022600" cy="22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비밀번호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529FED8-2A96-5E34-D2E2-9C20A01F92CD}"/>
              </a:ext>
            </a:extLst>
          </p:cNvPr>
          <p:cNvSpPr/>
          <p:nvPr/>
        </p:nvSpPr>
        <p:spPr>
          <a:xfrm>
            <a:off x="5277381" y="4752243"/>
            <a:ext cx="3022600" cy="22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수임료 설정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9761793-A72A-A066-E05F-0540FE5FDD65}"/>
              </a:ext>
            </a:extLst>
          </p:cNvPr>
          <p:cNvSpPr/>
          <p:nvPr/>
        </p:nvSpPr>
        <p:spPr>
          <a:xfrm>
            <a:off x="5269242" y="2934831"/>
            <a:ext cx="3022600" cy="22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주소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9DE24D2-8902-5BFD-E5CB-A95194960AF3}"/>
              </a:ext>
            </a:extLst>
          </p:cNvPr>
          <p:cNvSpPr/>
          <p:nvPr/>
        </p:nvSpPr>
        <p:spPr>
          <a:xfrm>
            <a:off x="5277381" y="5322852"/>
            <a:ext cx="3022600" cy="22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자격인증 첨부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BAE0190-975D-FE8C-DCCA-E8B406DC2CBF}"/>
              </a:ext>
            </a:extLst>
          </p:cNvPr>
          <p:cNvSpPr/>
          <p:nvPr/>
        </p:nvSpPr>
        <p:spPr>
          <a:xfrm>
            <a:off x="7688687" y="5325389"/>
            <a:ext cx="611294" cy="2210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Brows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DA6A781-461A-E710-1866-432BB3FF3071}"/>
              </a:ext>
            </a:extLst>
          </p:cNvPr>
          <p:cNvSpPr/>
          <p:nvPr/>
        </p:nvSpPr>
        <p:spPr>
          <a:xfrm>
            <a:off x="3211709" y="4226556"/>
            <a:ext cx="611294" cy="22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ysClr val="windowText" lastClr="000000"/>
                </a:solidFill>
              </a:rPr>
              <a:t>아이디 중복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BF42B96-BF3A-A10C-7D5A-91C1DB1C8506}"/>
              </a:ext>
            </a:extLst>
          </p:cNvPr>
          <p:cNvSpPr/>
          <p:nvPr/>
        </p:nvSpPr>
        <p:spPr>
          <a:xfrm>
            <a:off x="7688687" y="3855843"/>
            <a:ext cx="611294" cy="22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ysClr val="windowText" lastClr="000000"/>
                </a:solidFill>
              </a:rPr>
              <a:t>아이디 중복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014D7F7-51AA-E708-839B-2C960D5454C7}"/>
              </a:ext>
            </a:extLst>
          </p:cNvPr>
          <p:cNvSpPr/>
          <p:nvPr/>
        </p:nvSpPr>
        <p:spPr>
          <a:xfrm>
            <a:off x="5277381" y="4456136"/>
            <a:ext cx="3022600" cy="22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비밀번호 확인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4291F4E-1A84-B8DA-B2E2-1759483B6DAF}"/>
              </a:ext>
            </a:extLst>
          </p:cNvPr>
          <p:cNvSpPr/>
          <p:nvPr/>
        </p:nvSpPr>
        <p:spPr>
          <a:xfrm>
            <a:off x="802420" y="4870509"/>
            <a:ext cx="3022600" cy="22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비밀번호 확인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E316D83-101B-3047-7794-9B0592D10365}"/>
              </a:ext>
            </a:extLst>
          </p:cNvPr>
          <p:cNvSpPr/>
          <p:nvPr/>
        </p:nvSpPr>
        <p:spPr>
          <a:xfrm>
            <a:off x="820698" y="5595826"/>
            <a:ext cx="1460500" cy="2223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가입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E0A904D-68E1-0032-D73F-5D7D10A62E02}"/>
              </a:ext>
            </a:extLst>
          </p:cNvPr>
          <p:cNvSpPr/>
          <p:nvPr/>
        </p:nvSpPr>
        <p:spPr>
          <a:xfrm>
            <a:off x="2382798" y="5595826"/>
            <a:ext cx="1460500" cy="2223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취소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C9AF9B6-108E-9A1A-C2A0-742AE8C5B34A}"/>
              </a:ext>
            </a:extLst>
          </p:cNvPr>
          <p:cNvSpPr/>
          <p:nvPr/>
        </p:nvSpPr>
        <p:spPr>
          <a:xfrm>
            <a:off x="5294383" y="5767276"/>
            <a:ext cx="1460500" cy="2223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가입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02897EE-5D14-8DF3-6A67-AA341063AC2C}"/>
              </a:ext>
            </a:extLst>
          </p:cNvPr>
          <p:cNvSpPr/>
          <p:nvPr/>
        </p:nvSpPr>
        <p:spPr>
          <a:xfrm>
            <a:off x="6856483" y="5767276"/>
            <a:ext cx="1460500" cy="2223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취소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65360DF-BF25-FB68-1A5B-7D5838FE27DF}"/>
              </a:ext>
            </a:extLst>
          </p:cNvPr>
          <p:cNvSpPr/>
          <p:nvPr/>
        </p:nvSpPr>
        <p:spPr>
          <a:xfrm>
            <a:off x="717264" y="2647741"/>
            <a:ext cx="206868" cy="1927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7F1F285-D35E-27BC-59EB-CF9401D40628}"/>
              </a:ext>
            </a:extLst>
          </p:cNvPr>
          <p:cNvSpPr/>
          <p:nvPr/>
        </p:nvSpPr>
        <p:spPr>
          <a:xfrm>
            <a:off x="717264" y="2955931"/>
            <a:ext cx="206868" cy="1927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1E7547F-AFE2-E118-3803-114B64BFC717}"/>
              </a:ext>
            </a:extLst>
          </p:cNvPr>
          <p:cNvSpPr/>
          <p:nvPr/>
        </p:nvSpPr>
        <p:spPr>
          <a:xfrm>
            <a:off x="717264" y="3277346"/>
            <a:ext cx="206868" cy="1927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1B00D40-6AB1-A40C-2FCD-74FC6962CDFB}"/>
              </a:ext>
            </a:extLst>
          </p:cNvPr>
          <p:cNvSpPr/>
          <p:nvPr/>
        </p:nvSpPr>
        <p:spPr>
          <a:xfrm>
            <a:off x="717264" y="3563186"/>
            <a:ext cx="206868" cy="1927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D86135F-2C3D-A21B-4F9D-1FE053000113}"/>
              </a:ext>
            </a:extLst>
          </p:cNvPr>
          <p:cNvSpPr/>
          <p:nvPr/>
        </p:nvSpPr>
        <p:spPr>
          <a:xfrm>
            <a:off x="717264" y="3872130"/>
            <a:ext cx="206868" cy="1927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21BAA4C-EBEA-2A32-A606-FD50761AEC49}"/>
              </a:ext>
            </a:extLst>
          </p:cNvPr>
          <p:cNvSpPr/>
          <p:nvPr/>
        </p:nvSpPr>
        <p:spPr>
          <a:xfrm>
            <a:off x="717264" y="4183270"/>
            <a:ext cx="206868" cy="1927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6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DDC0616-1A0C-D4D0-3A3A-1B098DBE6ECE}"/>
              </a:ext>
            </a:extLst>
          </p:cNvPr>
          <p:cNvSpPr/>
          <p:nvPr/>
        </p:nvSpPr>
        <p:spPr>
          <a:xfrm>
            <a:off x="717264" y="4490929"/>
            <a:ext cx="206868" cy="1927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8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65007FB-20A4-B8D6-2BF9-C611B521CC94}"/>
              </a:ext>
            </a:extLst>
          </p:cNvPr>
          <p:cNvSpPr/>
          <p:nvPr/>
        </p:nvSpPr>
        <p:spPr>
          <a:xfrm>
            <a:off x="717264" y="4812930"/>
            <a:ext cx="206868" cy="1927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9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785CD71-1BD2-A744-8CBC-AE6688C685F8}"/>
              </a:ext>
            </a:extLst>
          </p:cNvPr>
          <p:cNvSpPr/>
          <p:nvPr/>
        </p:nvSpPr>
        <p:spPr>
          <a:xfrm>
            <a:off x="3078851" y="4182012"/>
            <a:ext cx="206868" cy="1927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7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955AF0F-EBBC-1A7E-4B0B-CF08C8EB9E32}"/>
              </a:ext>
            </a:extLst>
          </p:cNvPr>
          <p:cNvSpPr/>
          <p:nvPr/>
        </p:nvSpPr>
        <p:spPr>
          <a:xfrm>
            <a:off x="2352739" y="5468854"/>
            <a:ext cx="272520" cy="2539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/>
                </a:solidFill>
              </a:rPr>
              <a:t>11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28C8510-851A-632F-5119-F8DFD7944DD3}"/>
              </a:ext>
            </a:extLst>
          </p:cNvPr>
          <p:cNvSpPr/>
          <p:nvPr/>
        </p:nvSpPr>
        <p:spPr>
          <a:xfrm>
            <a:off x="5190949" y="2274253"/>
            <a:ext cx="206868" cy="1927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E17F094-F0D6-C55C-BCDB-5717D2B2857E}"/>
              </a:ext>
            </a:extLst>
          </p:cNvPr>
          <p:cNvSpPr/>
          <p:nvPr/>
        </p:nvSpPr>
        <p:spPr>
          <a:xfrm>
            <a:off x="5190949" y="2582443"/>
            <a:ext cx="206868" cy="1927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2A4B1CA-A68F-841A-5F24-CD7FF57E4EB3}"/>
              </a:ext>
            </a:extLst>
          </p:cNvPr>
          <p:cNvSpPr/>
          <p:nvPr/>
        </p:nvSpPr>
        <p:spPr>
          <a:xfrm>
            <a:off x="5190949" y="2903858"/>
            <a:ext cx="206868" cy="1927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B221266-D67A-F850-DBAE-9BFF10895782}"/>
              </a:ext>
            </a:extLst>
          </p:cNvPr>
          <p:cNvSpPr/>
          <p:nvPr/>
        </p:nvSpPr>
        <p:spPr>
          <a:xfrm>
            <a:off x="5190949" y="3189698"/>
            <a:ext cx="206868" cy="1927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25248E0-7DFF-2B0C-AFD4-D636CA197EE0}"/>
              </a:ext>
            </a:extLst>
          </p:cNvPr>
          <p:cNvSpPr/>
          <p:nvPr/>
        </p:nvSpPr>
        <p:spPr>
          <a:xfrm>
            <a:off x="5190949" y="3498642"/>
            <a:ext cx="206868" cy="1927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F73AC87-D2AE-B72B-B4BE-F8287931DF7C}"/>
              </a:ext>
            </a:extLst>
          </p:cNvPr>
          <p:cNvSpPr/>
          <p:nvPr/>
        </p:nvSpPr>
        <p:spPr>
          <a:xfrm>
            <a:off x="5190949" y="3809782"/>
            <a:ext cx="206868" cy="1927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6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2205C67-40F2-F24F-8D74-796A97D5838D}"/>
              </a:ext>
            </a:extLst>
          </p:cNvPr>
          <p:cNvSpPr/>
          <p:nvPr/>
        </p:nvSpPr>
        <p:spPr>
          <a:xfrm>
            <a:off x="5190949" y="4117441"/>
            <a:ext cx="206868" cy="1927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8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BD9C0AC-489D-0C09-566D-98188D66BFEC}"/>
              </a:ext>
            </a:extLst>
          </p:cNvPr>
          <p:cNvSpPr/>
          <p:nvPr/>
        </p:nvSpPr>
        <p:spPr>
          <a:xfrm>
            <a:off x="5190949" y="4439442"/>
            <a:ext cx="206868" cy="1927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9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F303065-84DD-1F65-144E-27110E64C294}"/>
              </a:ext>
            </a:extLst>
          </p:cNvPr>
          <p:cNvSpPr/>
          <p:nvPr/>
        </p:nvSpPr>
        <p:spPr>
          <a:xfrm>
            <a:off x="7517280" y="5307490"/>
            <a:ext cx="272520" cy="2539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/>
                </a:solidFill>
              </a:rPr>
              <a:t>13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A316160-7D8A-2809-9A9F-1743DA9CF850}"/>
              </a:ext>
            </a:extLst>
          </p:cNvPr>
          <p:cNvSpPr/>
          <p:nvPr/>
        </p:nvSpPr>
        <p:spPr>
          <a:xfrm>
            <a:off x="5174807" y="5695944"/>
            <a:ext cx="272520" cy="2539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/>
                </a:solidFill>
              </a:rPr>
              <a:t>14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13306EF-19A8-81B0-C209-26AB3AC3C23D}"/>
              </a:ext>
            </a:extLst>
          </p:cNvPr>
          <p:cNvSpPr/>
          <p:nvPr/>
        </p:nvSpPr>
        <p:spPr>
          <a:xfrm>
            <a:off x="7558211" y="3808524"/>
            <a:ext cx="206868" cy="1927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7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299A4CE-8CBA-478F-269B-73FA7262275F}"/>
              </a:ext>
            </a:extLst>
          </p:cNvPr>
          <p:cNvSpPr/>
          <p:nvPr/>
        </p:nvSpPr>
        <p:spPr>
          <a:xfrm>
            <a:off x="5190949" y="5337623"/>
            <a:ext cx="272520" cy="2539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/>
                </a:solidFill>
              </a:rPr>
              <a:t>12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0C5A4C2-6097-0EC9-A92C-078BC0F07D71}"/>
              </a:ext>
            </a:extLst>
          </p:cNvPr>
          <p:cNvSpPr/>
          <p:nvPr/>
        </p:nvSpPr>
        <p:spPr>
          <a:xfrm>
            <a:off x="764568" y="5476661"/>
            <a:ext cx="272520" cy="2539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/>
                </a:solidFill>
              </a:rPr>
              <a:t>10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FB58782-4E8C-FB13-D099-5F14C1BB6596}"/>
              </a:ext>
            </a:extLst>
          </p:cNvPr>
          <p:cNvSpPr/>
          <p:nvPr/>
        </p:nvSpPr>
        <p:spPr>
          <a:xfrm>
            <a:off x="5174807" y="4700552"/>
            <a:ext cx="272520" cy="2539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/>
                </a:solidFill>
              </a:rPr>
              <a:t>10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B4A442-EE25-51E9-3C7B-E2BF885E440D}"/>
              </a:ext>
            </a:extLst>
          </p:cNvPr>
          <p:cNvSpPr/>
          <p:nvPr/>
        </p:nvSpPr>
        <p:spPr>
          <a:xfrm>
            <a:off x="5277381" y="5028457"/>
            <a:ext cx="3022600" cy="22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경력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93ADA223-4EB9-E650-56E7-AE2957AA7E3E}"/>
              </a:ext>
            </a:extLst>
          </p:cNvPr>
          <p:cNvSpPr/>
          <p:nvPr/>
        </p:nvSpPr>
        <p:spPr>
          <a:xfrm flipH="1" flipV="1">
            <a:off x="8112966" y="5076254"/>
            <a:ext cx="120258" cy="11405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A2BE048-D394-8001-CD03-0C609AEBE445}"/>
              </a:ext>
            </a:extLst>
          </p:cNvPr>
          <p:cNvSpPr/>
          <p:nvPr/>
        </p:nvSpPr>
        <p:spPr>
          <a:xfrm>
            <a:off x="5190999" y="5023759"/>
            <a:ext cx="272520" cy="2539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/>
                </a:solidFill>
              </a:rPr>
              <a:t>11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62F5FD-67C0-6F3B-401E-E8EC4A9A7C69}"/>
              </a:ext>
            </a:extLst>
          </p:cNvPr>
          <p:cNvSpPr/>
          <p:nvPr/>
        </p:nvSpPr>
        <p:spPr>
          <a:xfrm>
            <a:off x="6823277" y="5695944"/>
            <a:ext cx="272520" cy="2539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/>
                </a:solidFill>
              </a:rPr>
              <a:t>15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30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257FB74-9E83-A5F5-6117-11B144D4DDBF}"/>
              </a:ext>
            </a:extLst>
          </p:cNvPr>
          <p:cNvSpPr/>
          <p:nvPr/>
        </p:nvSpPr>
        <p:spPr>
          <a:xfrm>
            <a:off x="-17462" y="1346200"/>
            <a:ext cx="9067800" cy="515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허진우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-38100" y="65278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D5B55-F043-8633-8B2B-2868E78775EF}"/>
              </a:ext>
            </a:extLst>
          </p:cNvPr>
          <p:cNvSpPr txBox="1"/>
          <p:nvPr/>
        </p:nvSpPr>
        <p:spPr>
          <a:xfrm>
            <a:off x="165100" y="0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내가 참여중인 경기 목록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FA3EF9-E339-A46B-E94E-CA67FAA8D630}"/>
              </a:ext>
            </a:extLst>
          </p:cNvPr>
          <p:cNvSpPr txBox="1"/>
          <p:nvPr/>
        </p:nvSpPr>
        <p:spPr>
          <a:xfrm>
            <a:off x="1096472" y="147763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DCF23-BB97-3433-3CF0-B39D6BD92AC6}"/>
              </a:ext>
            </a:extLst>
          </p:cNvPr>
          <p:cNvSpPr txBox="1"/>
          <p:nvPr/>
        </p:nvSpPr>
        <p:spPr>
          <a:xfrm>
            <a:off x="9080499" y="393700"/>
            <a:ext cx="30861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err="1"/>
              <a:t>팀로고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팀정보</a:t>
            </a:r>
            <a:r>
              <a:rPr lang="ko-KR" altLang="en-US" sz="1100" dirty="0"/>
              <a:t> 나오는 </a:t>
            </a:r>
            <a:r>
              <a:rPr lang="ko-KR" altLang="en-US" sz="1100" dirty="0" err="1"/>
              <a:t>모달창</a:t>
            </a:r>
            <a:r>
              <a:rPr lang="ko-KR" altLang="en-US" sz="1100" dirty="0"/>
              <a:t> 나옴</a:t>
            </a:r>
            <a:r>
              <a:rPr lang="en-US" altLang="ko-KR" sz="1100" dirty="0"/>
              <a:t> </a:t>
            </a:r>
            <a:r>
              <a:rPr lang="ko-KR" altLang="en-US" sz="1100" dirty="0"/>
              <a:t>경기 정보 간단 표시</a:t>
            </a:r>
            <a:r>
              <a:rPr lang="en-US" altLang="ko-KR" sz="1100" dirty="0"/>
              <a:t>, </a:t>
            </a:r>
            <a:r>
              <a:rPr lang="ko-KR" altLang="en-US" sz="1100" dirty="0"/>
              <a:t>경기 정보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경기정보 페이지로 이동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참여중으로 표시되어 있고 마우스 올리면 경기 정보로 바뀌고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경기 정보 페이지로 이동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경기 목록 사이드 바 항목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해당 페이지로 이동</a:t>
            </a:r>
            <a:endParaRPr lang="en-US" altLang="ko-KR" sz="1100" dirty="0"/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F8C85F-F231-9DE3-EA53-8F6EF5D3146C}"/>
              </a:ext>
            </a:extLst>
          </p:cNvPr>
          <p:cNvSpPr/>
          <p:nvPr/>
        </p:nvSpPr>
        <p:spPr>
          <a:xfrm>
            <a:off x="-1" y="1370568"/>
            <a:ext cx="1462885" cy="51572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전체 경기 목록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내가 만든 경기 목록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rgbClr val="FF0000"/>
                </a:solidFill>
              </a:rPr>
              <a:t>내가 참여한 경기 목록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381A0F-8D7B-DCEE-34BE-390D9AD71976}"/>
              </a:ext>
            </a:extLst>
          </p:cNvPr>
          <p:cNvSpPr txBox="1"/>
          <p:nvPr/>
        </p:nvSpPr>
        <p:spPr>
          <a:xfrm>
            <a:off x="25400" y="1321406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05DBE-5D21-A4FA-DE70-34BE5782070A}"/>
              </a:ext>
            </a:extLst>
          </p:cNvPr>
          <p:cNvSpPr txBox="1"/>
          <p:nvPr/>
        </p:nvSpPr>
        <p:spPr>
          <a:xfrm>
            <a:off x="1706571" y="2395709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E85DA9-D940-0C56-5B2C-E3A3C0166353}"/>
              </a:ext>
            </a:extLst>
          </p:cNvPr>
          <p:cNvSpPr/>
          <p:nvPr/>
        </p:nvSpPr>
        <p:spPr>
          <a:xfrm>
            <a:off x="2971800" y="2494851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934914A-AA89-7FDF-AFC7-C605F49FC138}"/>
              </a:ext>
            </a:extLst>
          </p:cNvPr>
          <p:cNvSpPr/>
          <p:nvPr/>
        </p:nvSpPr>
        <p:spPr>
          <a:xfrm>
            <a:off x="7282308" y="2492488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참여중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-&gt;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CDAC09-156C-36AF-529B-DEB8B520B5BE}"/>
              </a:ext>
            </a:extLst>
          </p:cNvPr>
          <p:cNvSpPr/>
          <p:nvPr/>
        </p:nvSpPr>
        <p:spPr>
          <a:xfrm>
            <a:off x="1944685" y="2492488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E1240C-8F24-CE3A-5EC5-C93C23E00343}"/>
              </a:ext>
            </a:extLst>
          </p:cNvPr>
          <p:cNvSpPr/>
          <p:nvPr/>
        </p:nvSpPr>
        <p:spPr>
          <a:xfrm>
            <a:off x="2971800" y="3411797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275F088-386A-77C0-D396-69FE919FBC51}"/>
              </a:ext>
            </a:extLst>
          </p:cNvPr>
          <p:cNvSpPr/>
          <p:nvPr/>
        </p:nvSpPr>
        <p:spPr>
          <a:xfrm>
            <a:off x="7282308" y="3409434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참여중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-&gt;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F2D6C20-64AA-8889-5FDD-ADCDF53B91FA}"/>
              </a:ext>
            </a:extLst>
          </p:cNvPr>
          <p:cNvSpPr/>
          <p:nvPr/>
        </p:nvSpPr>
        <p:spPr>
          <a:xfrm>
            <a:off x="1944685" y="3409434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5CB0010-E438-3334-664B-E850C7B0EBE5}"/>
              </a:ext>
            </a:extLst>
          </p:cNvPr>
          <p:cNvSpPr/>
          <p:nvPr/>
        </p:nvSpPr>
        <p:spPr>
          <a:xfrm>
            <a:off x="2971800" y="4300961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F6994A-AD1E-82A3-CF1B-A888D9A3811B}"/>
              </a:ext>
            </a:extLst>
          </p:cNvPr>
          <p:cNvSpPr/>
          <p:nvPr/>
        </p:nvSpPr>
        <p:spPr>
          <a:xfrm>
            <a:off x="7282308" y="4298598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참여중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-&gt;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05A10D-9B58-01CF-D946-2B095B9AB279}"/>
              </a:ext>
            </a:extLst>
          </p:cNvPr>
          <p:cNvSpPr/>
          <p:nvPr/>
        </p:nvSpPr>
        <p:spPr>
          <a:xfrm>
            <a:off x="1944685" y="4298598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4D10786-1F84-B089-F37E-D5594789EFD9}"/>
              </a:ext>
            </a:extLst>
          </p:cNvPr>
          <p:cNvSpPr/>
          <p:nvPr/>
        </p:nvSpPr>
        <p:spPr>
          <a:xfrm>
            <a:off x="2971799" y="5134754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심판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심남희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AB9808-8608-7BBE-BCEF-92B2E955D37B}"/>
              </a:ext>
            </a:extLst>
          </p:cNvPr>
          <p:cNvSpPr/>
          <p:nvPr/>
        </p:nvSpPr>
        <p:spPr>
          <a:xfrm>
            <a:off x="7282307" y="5132391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참여중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-&gt;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777760-DD3F-2FD2-014D-835C1EE3F729}"/>
              </a:ext>
            </a:extLst>
          </p:cNvPr>
          <p:cNvSpPr/>
          <p:nvPr/>
        </p:nvSpPr>
        <p:spPr>
          <a:xfrm>
            <a:off x="1944684" y="5132391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2E5553-84B4-1931-D8E7-FDA04CF1BEC1}"/>
              </a:ext>
            </a:extLst>
          </p:cNvPr>
          <p:cNvSpPr txBox="1"/>
          <p:nvPr/>
        </p:nvSpPr>
        <p:spPr>
          <a:xfrm>
            <a:off x="7238999" y="2484185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17903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6BF40BB-D345-867B-26C5-FC21D470E23A}"/>
              </a:ext>
            </a:extLst>
          </p:cNvPr>
          <p:cNvSpPr/>
          <p:nvPr/>
        </p:nvSpPr>
        <p:spPr>
          <a:xfrm>
            <a:off x="-17462" y="1346200"/>
            <a:ext cx="9067800" cy="515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허진우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-38100" y="65278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1C16C3-0FDB-DE71-8053-81CFF7AED3E7}"/>
              </a:ext>
            </a:extLst>
          </p:cNvPr>
          <p:cNvSpPr/>
          <p:nvPr/>
        </p:nvSpPr>
        <p:spPr>
          <a:xfrm>
            <a:off x="1962456" y="2405971"/>
            <a:ext cx="4984444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천안축구센터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r>
              <a:rPr lang="ko-KR" altLang="en-US" sz="1200" dirty="0">
                <a:solidFill>
                  <a:sysClr val="windowText" lastClr="000000"/>
                </a:solidFill>
              </a:rPr>
              <a:t>주소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충남 천안시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서북구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번영로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486</a:t>
            </a:r>
          </a:p>
          <a:p>
            <a:r>
              <a:rPr lang="ko-KR" altLang="en-US" sz="1200" dirty="0">
                <a:solidFill>
                  <a:sysClr val="windowText" lastClr="000000"/>
                </a:solidFill>
              </a:rPr>
              <a:t>연락처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010-3417-6687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53C375-3A3D-1603-BCB5-832D42F6CE91}"/>
              </a:ext>
            </a:extLst>
          </p:cNvPr>
          <p:cNvSpPr/>
          <p:nvPr/>
        </p:nvSpPr>
        <p:spPr>
          <a:xfrm>
            <a:off x="2674540" y="1539535"/>
            <a:ext cx="4545418" cy="4807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경명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검색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F976BF-8E7D-0DAE-1665-9231410A4B02}"/>
              </a:ext>
            </a:extLst>
          </p:cNvPr>
          <p:cNvSpPr/>
          <p:nvPr/>
        </p:nvSpPr>
        <p:spPr>
          <a:xfrm>
            <a:off x="1962456" y="1532996"/>
            <a:ext cx="712084" cy="4872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전체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D5B55-F043-8633-8B2B-2868E78775EF}"/>
              </a:ext>
            </a:extLst>
          </p:cNvPr>
          <p:cNvSpPr txBox="1"/>
          <p:nvPr/>
        </p:nvSpPr>
        <p:spPr>
          <a:xfrm>
            <a:off x="165100" y="0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경기장 목록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DFA3E4-30E9-ADC2-D1DE-80837A564FBA}"/>
              </a:ext>
            </a:extLst>
          </p:cNvPr>
          <p:cNvSpPr/>
          <p:nvPr/>
        </p:nvSpPr>
        <p:spPr>
          <a:xfrm>
            <a:off x="7219958" y="1538811"/>
            <a:ext cx="537358" cy="4807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검색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DCF23-BB97-3433-3CF0-B39D6BD92AC6}"/>
              </a:ext>
            </a:extLst>
          </p:cNvPr>
          <p:cNvSpPr txBox="1"/>
          <p:nvPr/>
        </p:nvSpPr>
        <p:spPr>
          <a:xfrm>
            <a:off x="9080499" y="393700"/>
            <a:ext cx="308610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지역 </a:t>
            </a:r>
            <a:r>
              <a:rPr lang="en-US" altLang="ko-KR" sz="1100" dirty="0"/>
              <a:t>select</a:t>
            </a:r>
            <a:r>
              <a:rPr lang="ko-KR" altLang="en-US" sz="1100" dirty="0"/>
              <a:t>로 선택 가능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text</a:t>
            </a:r>
            <a:r>
              <a:rPr lang="ko-KR" altLang="en-US" sz="1100" dirty="0"/>
              <a:t>로 경기장명 또는 해시 태그 검색 가능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간단한 경기장 정보 표시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예약하기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방만들기로</a:t>
            </a:r>
            <a:r>
              <a:rPr lang="ko-KR" altLang="en-US" sz="1100" dirty="0"/>
              <a:t> 이동</a:t>
            </a:r>
            <a:r>
              <a:rPr lang="en-US" altLang="ko-KR" sz="1100" dirty="0"/>
              <a:t>(</a:t>
            </a:r>
            <a:r>
              <a:rPr lang="ko-KR" altLang="en-US" sz="1100" dirty="0"/>
              <a:t>경기장 정보 </a:t>
            </a:r>
            <a:r>
              <a:rPr lang="ko-KR" altLang="en-US" sz="1100" dirty="0" err="1"/>
              <a:t>들고감</a:t>
            </a:r>
            <a:r>
              <a:rPr lang="en-US" altLang="ko-KR" sz="11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02E3A-A81F-20FC-EEBB-F1C1F0414E21}"/>
              </a:ext>
            </a:extLst>
          </p:cNvPr>
          <p:cNvSpPr txBox="1"/>
          <p:nvPr/>
        </p:nvSpPr>
        <p:spPr>
          <a:xfrm>
            <a:off x="1707353" y="1515010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05DBE-5D21-A4FA-DE70-34BE5782070A}"/>
              </a:ext>
            </a:extLst>
          </p:cNvPr>
          <p:cNvSpPr txBox="1"/>
          <p:nvPr/>
        </p:nvSpPr>
        <p:spPr>
          <a:xfrm>
            <a:off x="1712906" y="2352507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E7DF65-A5A3-C593-A643-05E34471DA05}"/>
              </a:ext>
            </a:extLst>
          </p:cNvPr>
          <p:cNvSpPr/>
          <p:nvPr/>
        </p:nvSpPr>
        <p:spPr>
          <a:xfrm>
            <a:off x="6946900" y="2399149"/>
            <a:ext cx="952500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예약하기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7B4A83-86F0-6F4A-3806-33883F1CC234}"/>
              </a:ext>
            </a:extLst>
          </p:cNvPr>
          <p:cNvSpPr txBox="1"/>
          <p:nvPr/>
        </p:nvSpPr>
        <p:spPr>
          <a:xfrm>
            <a:off x="6913564" y="2377907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F72905-EBC6-4872-EF69-CB60F9A18AD2}"/>
              </a:ext>
            </a:extLst>
          </p:cNvPr>
          <p:cNvSpPr/>
          <p:nvPr/>
        </p:nvSpPr>
        <p:spPr>
          <a:xfrm>
            <a:off x="1962456" y="3275256"/>
            <a:ext cx="4984444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천안축구센터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r>
              <a:rPr lang="ko-KR" altLang="en-US" sz="1200" dirty="0">
                <a:solidFill>
                  <a:sysClr val="windowText" lastClr="000000"/>
                </a:solidFill>
              </a:rPr>
              <a:t>주소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충남 천안시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서북구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번영로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486</a:t>
            </a:r>
          </a:p>
          <a:p>
            <a:r>
              <a:rPr lang="ko-KR" altLang="en-US" sz="1200" dirty="0">
                <a:solidFill>
                  <a:sysClr val="windowText" lastClr="000000"/>
                </a:solidFill>
              </a:rPr>
              <a:t>연락처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010-3417-6687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D92384-3370-3713-2F64-737BBF3E9641}"/>
              </a:ext>
            </a:extLst>
          </p:cNvPr>
          <p:cNvSpPr/>
          <p:nvPr/>
        </p:nvSpPr>
        <p:spPr>
          <a:xfrm>
            <a:off x="6946900" y="3268434"/>
            <a:ext cx="952500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예약하기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1FD9DB-4883-0BDD-E527-96A8422D553E}"/>
              </a:ext>
            </a:extLst>
          </p:cNvPr>
          <p:cNvSpPr/>
          <p:nvPr/>
        </p:nvSpPr>
        <p:spPr>
          <a:xfrm>
            <a:off x="1979607" y="4144541"/>
            <a:ext cx="4984444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천안축구센터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r>
              <a:rPr lang="ko-KR" altLang="en-US" sz="1200" dirty="0">
                <a:solidFill>
                  <a:sysClr val="windowText" lastClr="000000"/>
                </a:solidFill>
              </a:rPr>
              <a:t>주소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충남 천안시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서북구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번영로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486</a:t>
            </a:r>
          </a:p>
          <a:p>
            <a:r>
              <a:rPr lang="ko-KR" altLang="en-US" sz="1200" dirty="0">
                <a:solidFill>
                  <a:sysClr val="windowText" lastClr="000000"/>
                </a:solidFill>
              </a:rPr>
              <a:t>연락처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010-3417-6687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D6804F-3C83-7F7C-AB4F-46F1BBB7C530}"/>
              </a:ext>
            </a:extLst>
          </p:cNvPr>
          <p:cNvSpPr/>
          <p:nvPr/>
        </p:nvSpPr>
        <p:spPr>
          <a:xfrm>
            <a:off x="6964051" y="4137719"/>
            <a:ext cx="952500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예약하기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828209-D0D3-5366-E628-E4C1F14015AA}"/>
              </a:ext>
            </a:extLst>
          </p:cNvPr>
          <p:cNvSpPr/>
          <p:nvPr/>
        </p:nvSpPr>
        <p:spPr>
          <a:xfrm>
            <a:off x="1979607" y="5007004"/>
            <a:ext cx="4984444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천안축구센터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r>
              <a:rPr lang="ko-KR" altLang="en-US" sz="1200" dirty="0">
                <a:solidFill>
                  <a:sysClr val="windowText" lastClr="000000"/>
                </a:solidFill>
              </a:rPr>
              <a:t>주소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충남 천안시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서북구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번영로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486</a:t>
            </a:r>
          </a:p>
          <a:p>
            <a:r>
              <a:rPr lang="ko-KR" altLang="en-US" sz="1200" dirty="0">
                <a:solidFill>
                  <a:sysClr val="windowText" lastClr="000000"/>
                </a:solidFill>
              </a:rPr>
              <a:t>연락처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010-3417-6687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431CF16-94F5-9C7B-1D5D-683A67A8ABE9}"/>
              </a:ext>
            </a:extLst>
          </p:cNvPr>
          <p:cNvSpPr/>
          <p:nvPr/>
        </p:nvSpPr>
        <p:spPr>
          <a:xfrm>
            <a:off x="6964051" y="5000182"/>
            <a:ext cx="952500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예약하기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891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55F7E4-2C70-47E3-F1CF-369D0A845D93}"/>
              </a:ext>
            </a:extLst>
          </p:cNvPr>
          <p:cNvSpPr/>
          <p:nvPr/>
        </p:nvSpPr>
        <p:spPr>
          <a:xfrm>
            <a:off x="-17462" y="1346200"/>
            <a:ext cx="9067800" cy="515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허진우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D5B55-F043-8633-8B2B-2868E78775EF}"/>
              </a:ext>
            </a:extLst>
          </p:cNvPr>
          <p:cNvSpPr txBox="1"/>
          <p:nvPr/>
        </p:nvSpPr>
        <p:spPr>
          <a:xfrm>
            <a:off x="165100" y="0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심판 경기 요청 목록 페이지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75AB9D-3763-DB1B-0063-A723D4DF5D46}"/>
              </a:ext>
            </a:extLst>
          </p:cNvPr>
          <p:cNvSpPr/>
          <p:nvPr/>
        </p:nvSpPr>
        <p:spPr>
          <a:xfrm>
            <a:off x="2336800" y="2059763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9AAC76-9D55-92B8-5AD0-314773DFDC70}"/>
              </a:ext>
            </a:extLst>
          </p:cNvPr>
          <p:cNvSpPr/>
          <p:nvPr/>
        </p:nvSpPr>
        <p:spPr>
          <a:xfrm>
            <a:off x="6647309" y="2057400"/>
            <a:ext cx="1157984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승인됨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30A2-FD4A-B436-4970-C5FB411D0472}"/>
              </a:ext>
            </a:extLst>
          </p:cNvPr>
          <p:cNvSpPr/>
          <p:nvPr/>
        </p:nvSpPr>
        <p:spPr>
          <a:xfrm>
            <a:off x="1309685" y="2055366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396E05-AE18-6D79-EAA4-496CE9871345}"/>
              </a:ext>
            </a:extLst>
          </p:cNvPr>
          <p:cNvSpPr txBox="1"/>
          <p:nvPr/>
        </p:nvSpPr>
        <p:spPr>
          <a:xfrm>
            <a:off x="1233483" y="2006600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5B2C1F-669D-C511-B3EB-2F74C9B02A60}"/>
              </a:ext>
            </a:extLst>
          </p:cNvPr>
          <p:cNvSpPr txBox="1"/>
          <p:nvPr/>
        </p:nvSpPr>
        <p:spPr>
          <a:xfrm>
            <a:off x="2292350" y="2019300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C855E0-8E30-BB17-AB25-8042DAA80DDA}"/>
              </a:ext>
            </a:extLst>
          </p:cNvPr>
          <p:cNvSpPr txBox="1"/>
          <p:nvPr/>
        </p:nvSpPr>
        <p:spPr>
          <a:xfrm>
            <a:off x="6583013" y="2023697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6C58A4-133B-2F9A-A4D3-F35013036A7F}"/>
              </a:ext>
            </a:extLst>
          </p:cNvPr>
          <p:cNvSpPr txBox="1"/>
          <p:nvPr/>
        </p:nvSpPr>
        <p:spPr>
          <a:xfrm>
            <a:off x="9067800" y="393700"/>
            <a:ext cx="28067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팀 로고 클릭 시 </a:t>
            </a:r>
            <a:r>
              <a:rPr lang="ko-KR" altLang="en-US" sz="1100" dirty="0" err="1"/>
              <a:t>모달창으로</a:t>
            </a:r>
            <a:r>
              <a:rPr lang="ko-KR" altLang="en-US" sz="1100" dirty="0"/>
              <a:t> 팀 정보 조회 가능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경기 정보 간단 조회 카드</a:t>
            </a:r>
            <a:r>
              <a:rPr lang="en-US" altLang="ko-KR" sz="1100" dirty="0"/>
              <a:t>, </a:t>
            </a:r>
            <a:r>
              <a:rPr lang="ko-KR" altLang="en-US" sz="1100" dirty="0"/>
              <a:t>누르면 경기정보 페이지로 이동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승인하면  승인됨으로 바뀌고 승인됨</a:t>
            </a:r>
            <a:r>
              <a:rPr lang="en-US" altLang="ko-KR" sz="1100" dirty="0"/>
              <a:t> </a:t>
            </a:r>
            <a:r>
              <a:rPr lang="ko-KR" altLang="en-US" sz="1100" dirty="0"/>
              <a:t>거절하면 목록에서 삭제됨</a:t>
            </a:r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3575E1-34F1-405A-67CE-83ED8C512124}"/>
              </a:ext>
            </a:extLst>
          </p:cNvPr>
          <p:cNvSpPr/>
          <p:nvPr/>
        </p:nvSpPr>
        <p:spPr>
          <a:xfrm>
            <a:off x="2336800" y="3195995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01DF93-4A81-6A3E-30C2-EE419FD42FD5}"/>
              </a:ext>
            </a:extLst>
          </p:cNvPr>
          <p:cNvSpPr/>
          <p:nvPr/>
        </p:nvSpPr>
        <p:spPr>
          <a:xfrm>
            <a:off x="6647309" y="3193632"/>
            <a:ext cx="578992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승인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AADC05-4159-170A-E9F3-5A3549F593F6}"/>
              </a:ext>
            </a:extLst>
          </p:cNvPr>
          <p:cNvSpPr/>
          <p:nvPr/>
        </p:nvSpPr>
        <p:spPr>
          <a:xfrm>
            <a:off x="1309685" y="3191598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7FE965-11EB-D56B-3363-BAE56232103B}"/>
              </a:ext>
            </a:extLst>
          </p:cNvPr>
          <p:cNvSpPr txBox="1"/>
          <p:nvPr/>
        </p:nvSpPr>
        <p:spPr>
          <a:xfrm>
            <a:off x="1233483" y="3142832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D1DD05-FE80-82A7-AC2E-0A19E343627E}"/>
              </a:ext>
            </a:extLst>
          </p:cNvPr>
          <p:cNvSpPr txBox="1"/>
          <p:nvPr/>
        </p:nvSpPr>
        <p:spPr>
          <a:xfrm>
            <a:off x="2292350" y="3155532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103668-D9C7-C006-027F-3F76521B95C5}"/>
              </a:ext>
            </a:extLst>
          </p:cNvPr>
          <p:cNvSpPr txBox="1"/>
          <p:nvPr/>
        </p:nvSpPr>
        <p:spPr>
          <a:xfrm>
            <a:off x="6583013" y="3159929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F28D63-9049-774F-7E79-95B7437AC571}"/>
              </a:ext>
            </a:extLst>
          </p:cNvPr>
          <p:cNvSpPr/>
          <p:nvPr/>
        </p:nvSpPr>
        <p:spPr>
          <a:xfrm>
            <a:off x="7226301" y="3193631"/>
            <a:ext cx="578992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거절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0A69B8-010F-A672-885F-B2130BC1FE7D}"/>
              </a:ext>
            </a:extLst>
          </p:cNvPr>
          <p:cNvSpPr/>
          <p:nvPr/>
        </p:nvSpPr>
        <p:spPr>
          <a:xfrm>
            <a:off x="2336800" y="4332602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9DA951-C17E-4962-5989-A6C143939961}"/>
              </a:ext>
            </a:extLst>
          </p:cNvPr>
          <p:cNvSpPr/>
          <p:nvPr/>
        </p:nvSpPr>
        <p:spPr>
          <a:xfrm>
            <a:off x="6647309" y="4330239"/>
            <a:ext cx="578992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승인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7F605F-7440-2314-3DFE-9E118D335843}"/>
              </a:ext>
            </a:extLst>
          </p:cNvPr>
          <p:cNvSpPr/>
          <p:nvPr/>
        </p:nvSpPr>
        <p:spPr>
          <a:xfrm>
            <a:off x="1309685" y="4328205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3F19FA-5DB5-1022-1B0F-27CDF23B251B}"/>
              </a:ext>
            </a:extLst>
          </p:cNvPr>
          <p:cNvSpPr txBox="1"/>
          <p:nvPr/>
        </p:nvSpPr>
        <p:spPr>
          <a:xfrm>
            <a:off x="1233483" y="4279439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781D45-A672-CF60-14A7-211CAFEC7AF8}"/>
              </a:ext>
            </a:extLst>
          </p:cNvPr>
          <p:cNvSpPr txBox="1"/>
          <p:nvPr/>
        </p:nvSpPr>
        <p:spPr>
          <a:xfrm>
            <a:off x="2292350" y="4292139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A69778-51E8-283B-28E4-5A7EE4C631C3}"/>
              </a:ext>
            </a:extLst>
          </p:cNvPr>
          <p:cNvSpPr txBox="1"/>
          <p:nvPr/>
        </p:nvSpPr>
        <p:spPr>
          <a:xfrm>
            <a:off x="6583013" y="4296536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F8E0C2-9EFA-B9FE-F01D-4772AE42E9AB}"/>
              </a:ext>
            </a:extLst>
          </p:cNvPr>
          <p:cNvSpPr/>
          <p:nvPr/>
        </p:nvSpPr>
        <p:spPr>
          <a:xfrm>
            <a:off x="7226301" y="4330238"/>
            <a:ext cx="578992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거절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563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F9AB8C6-6C5A-2B1F-FB31-F3810D0A9F0F}"/>
              </a:ext>
            </a:extLst>
          </p:cNvPr>
          <p:cNvSpPr/>
          <p:nvPr/>
        </p:nvSpPr>
        <p:spPr>
          <a:xfrm>
            <a:off x="0" y="1346200"/>
            <a:ext cx="9067800" cy="515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97DE3-48E3-C626-0741-D21C12270F57}"/>
              </a:ext>
            </a:extLst>
          </p:cNvPr>
          <p:cNvSpPr txBox="1"/>
          <p:nvPr/>
        </p:nvSpPr>
        <p:spPr>
          <a:xfrm>
            <a:off x="165100" y="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 결과 입력 페이지</a:t>
            </a:r>
            <a:r>
              <a:rPr lang="en-US" altLang="ko-KR" dirty="0"/>
              <a:t>(</a:t>
            </a:r>
            <a:r>
              <a:rPr lang="ko-KR" altLang="en-US" dirty="0"/>
              <a:t>심판만 가능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FE8221-E127-33BF-FD1C-966F2B76F188}"/>
              </a:ext>
            </a:extLst>
          </p:cNvPr>
          <p:cNvSpPr txBox="1"/>
          <p:nvPr/>
        </p:nvSpPr>
        <p:spPr>
          <a:xfrm>
            <a:off x="9156700" y="393700"/>
            <a:ext cx="2933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경기 완료 표시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경기 생성팀이 왼쪽 </a:t>
            </a:r>
            <a:r>
              <a:rPr lang="en-US" altLang="ko-KR" sz="1200" dirty="0"/>
              <a:t>/ </a:t>
            </a:r>
            <a:r>
              <a:rPr lang="ko-KR" altLang="en-US" sz="1200" dirty="0" err="1"/>
              <a:t>승리팀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승패 표시</a:t>
            </a:r>
            <a:r>
              <a:rPr lang="en-US" altLang="ko-KR" sz="1200" dirty="0"/>
              <a:t>, </a:t>
            </a:r>
            <a:r>
              <a:rPr lang="ko-KR" altLang="en-US" sz="1200" dirty="0"/>
              <a:t>한번 더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표시 사라짐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골수 입력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결과 정보 제출 시 </a:t>
            </a:r>
            <a:r>
              <a:rPr lang="en-US" altLang="ko-KR" sz="1200" dirty="0"/>
              <a:t>DB</a:t>
            </a:r>
            <a:r>
              <a:rPr lang="ko-KR" altLang="en-US" sz="1200" dirty="0"/>
              <a:t>에 경기 정보 올라가고 심판 경기 참여 내역 목록으로 이동</a:t>
            </a:r>
            <a:endParaRPr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701B38-26C3-EC90-5B98-88EA552DD420}"/>
              </a:ext>
            </a:extLst>
          </p:cNvPr>
          <p:cNvSpPr/>
          <p:nvPr/>
        </p:nvSpPr>
        <p:spPr>
          <a:xfrm>
            <a:off x="1660937" y="3301671"/>
            <a:ext cx="2477354" cy="476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승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문주 군단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9A967C-C8C4-BB3B-EDB9-F9177C863EA5}"/>
              </a:ext>
            </a:extLst>
          </p:cNvPr>
          <p:cNvSpPr/>
          <p:nvPr/>
        </p:nvSpPr>
        <p:spPr>
          <a:xfrm>
            <a:off x="4593585" y="3301671"/>
            <a:ext cx="2477354" cy="476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패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개발냥발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2010F3-9E04-753C-CD98-574C5CF4D9DB}"/>
              </a:ext>
            </a:extLst>
          </p:cNvPr>
          <p:cNvSpPr/>
          <p:nvPr/>
        </p:nvSpPr>
        <p:spPr>
          <a:xfrm>
            <a:off x="1697985" y="2265183"/>
            <a:ext cx="5372954" cy="476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경기 완료</a:t>
            </a: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975FF1-ED39-3354-25B4-82935DF3763E}"/>
              </a:ext>
            </a:extLst>
          </p:cNvPr>
          <p:cNvSpPr/>
          <p:nvPr/>
        </p:nvSpPr>
        <p:spPr>
          <a:xfrm>
            <a:off x="1642315" y="4016094"/>
            <a:ext cx="2495976" cy="476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77F1D5-8B0B-3D7C-2EA8-1641F32A3739}"/>
              </a:ext>
            </a:extLst>
          </p:cNvPr>
          <p:cNvSpPr txBox="1"/>
          <p:nvPr/>
        </p:nvSpPr>
        <p:spPr>
          <a:xfrm>
            <a:off x="1392328" y="2250820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E7D045-AF76-1E9D-9940-9C6CC34E6FFC}"/>
              </a:ext>
            </a:extLst>
          </p:cNvPr>
          <p:cNvSpPr txBox="1"/>
          <p:nvPr/>
        </p:nvSpPr>
        <p:spPr>
          <a:xfrm>
            <a:off x="1421742" y="3210554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9481F3-25BD-174E-F4AB-53FD515F5DF8}"/>
              </a:ext>
            </a:extLst>
          </p:cNvPr>
          <p:cNvSpPr txBox="1"/>
          <p:nvPr/>
        </p:nvSpPr>
        <p:spPr>
          <a:xfrm>
            <a:off x="2901949" y="5002370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877745-8F08-368C-1856-2BBFE74A2AE7}"/>
              </a:ext>
            </a:extLst>
          </p:cNvPr>
          <p:cNvSpPr txBox="1"/>
          <p:nvPr/>
        </p:nvSpPr>
        <p:spPr>
          <a:xfrm>
            <a:off x="2777484" y="-547617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C7125A-DF7A-EEF6-7703-40449B23456D}"/>
              </a:ext>
            </a:extLst>
          </p:cNvPr>
          <p:cNvSpPr/>
          <p:nvPr/>
        </p:nvSpPr>
        <p:spPr>
          <a:xfrm>
            <a:off x="4572000" y="4019391"/>
            <a:ext cx="2495976" cy="476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CEA25A-64D7-84E7-F0FF-BE2BADE95299}"/>
              </a:ext>
            </a:extLst>
          </p:cNvPr>
          <p:cNvSpPr txBox="1"/>
          <p:nvPr/>
        </p:nvSpPr>
        <p:spPr>
          <a:xfrm>
            <a:off x="4257462" y="4006892"/>
            <a:ext cx="25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:</a:t>
            </a:r>
            <a:endParaRPr lang="ko-KR" altLang="en-US" sz="2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4B79EC-234F-A3FC-CA01-9F2ED0D0507D}"/>
              </a:ext>
            </a:extLst>
          </p:cNvPr>
          <p:cNvSpPr txBox="1"/>
          <p:nvPr/>
        </p:nvSpPr>
        <p:spPr>
          <a:xfrm>
            <a:off x="1392327" y="4016094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A3E7D0-5334-62A9-BAB8-EFE0E4E5B61A}"/>
              </a:ext>
            </a:extLst>
          </p:cNvPr>
          <p:cNvSpPr/>
          <p:nvPr/>
        </p:nvSpPr>
        <p:spPr>
          <a:xfrm>
            <a:off x="3145785" y="5055879"/>
            <a:ext cx="2477354" cy="476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결과 정보 제출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3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0AA8F5-86EA-3CB2-0EC7-7379574CE6E7}"/>
              </a:ext>
            </a:extLst>
          </p:cNvPr>
          <p:cNvSpPr/>
          <p:nvPr/>
        </p:nvSpPr>
        <p:spPr>
          <a:xfrm>
            <a:off x="0" y="393700"/>
            <a:ext cx="90678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6E5D8A-C51D-4F5B-DDE8-9648420EE3A2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2BC32-A296-1CB2-AF9B-9105BD1729E1}"/>
              </a:ext>
            </a:extLst>
          </p:cNvPr>
          <p:cNvSpPr txBox="1"/>
          <p:nvPr/>
        </p:nvSpPr>
        <p:spPr>
          <a:xfrm>
            <a:off x="101600" y="25400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심판</a:t>
            </a:r>
            <a:r>
              <a:rPr lang="en-US" altLang="ko-KR" dirty="0"/>
              <a:t>-</a:t>
            </a:r>
            <a:r>
              <a:rPr lang="ko-KR" altLang="en-US" dirty="0"/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50FFFE-D4F0-9747-7CC9-97DA9831577E}"/>
              </a:ext>
            </a:extLst>
          </p:cNvPr>
          <p:cNvSpPr/>
          <p:nvPr/>
        </p:nvSpPr>
        <p:spPr>
          <a:xfrm rot="5400000">
            <a:off x="-2057400" y="2451100"/>
            <a:ext cx="6108700" cy="19939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B8FA8D-143C-360A-AD66-9633F9FE03B6}"/>
              </a:ext>
            </a:extLst>
          </p:cNvPr>
          <p:cNvSpPr/>
          <p:nvPr/>
        </p:nvSpPr>
        <p:spPr>
          <a:xfrm>
            <a:off x="38100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3523C-AD35-3F3A-1E78-BC377780C003}"/>
              </a:ext>
            </a:extLst>
          </p:cNvPr>
          <p:cNvSpPr txBox="1"/>
          <p:nvPr/>
        </p:nvSpPr>
        <p:spPr>
          <a:xfrm>
            <a:off x="150196" y="1901822"/>
            <a:ext cx="1705224" cy="308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마이페이지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스케줄 등록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활동 내역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정보 수정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890EC4-D747-0FCD-32CB-4BEC493D00F6}"/>
              </a:ext>
            </a:extLst>
          </p:cNvPr>
          <p:cNvSpPr txBox="1"/>
          <p:nvPr/>
        </p:nvSpPr>
        <p:spPr>
          <a:xfrm>
            <a:off x="553964" y="5865542"/>
            <a:ext cx="119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탈퇴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F39AE9-79B1-5E8E-D43A-CCC5650EB676}"/>
              </a:ext>
            </a:extLst>
          </p:cNvPr>
          <p:cNvGrpSpPr/>
          <p:nvPr/>
        </p:nvGrpSpPr>
        <p:grpSpPr>
          <a:xfrm>
            <a:off x="147426" y="1744659"/>
            <a:ext cx="8699734" cy="2241392"/>
            <a:chOff x="177558" y="1594008"/>
            <a:chExt cx="8699734" cy="224139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DF60415-4521-4091-386A-8811E9C9B773}"/>
                </a:ext>
              </a:extLst>
            </p:cNvPr>
            <p:cNvSpPr/>
            <p:nvPr/>
          </p:nvSpPr>
          <p:spPr>
            <a:xfrm>
              <a:off x="2197099" y="1901824"/>
              <a:ext cx="6680193" cy="19335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0AAC459-0C02-7973-666A-7A3C1B8E4F5C}"/>
                </a:ext>
              </a:extLst>
            </p:cNvPr>
            <p:cNvSpPr/>
            <p:nvPr/>
          </p:nvSpPr>
          <p:spPr>
            <a:xfrm>
              <a:off x="2489200" y="2386011"/>
              <a:ext cx="914400" cy="8763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프로필 사진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1E4780-744A-4074-4BA7-36B3119ECB09}"/>
                </a:ext>
              </a:extLst>
            </p:cNvPr>
            <p:cNvSpPr txBox="1"/>
            <p:nvPr/>
          </p:nvSpPr>
          <p:spPr>
            <a:xfrm>
              <a:off x="3467100" y="2598706"/>
              <a:ext cx="7493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/>
                <a:t>이름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713C8AC-0FA9-5B8B-66CD-A9CB846D100C}"/>
                </a:ext>
              </a:extLst>
            </p:cNvPr>
            <p:cNvSpPr/>
            <p:nvPr/>
          </p:nvSpPr>
          <p:spPr>
            <a:xfrm>
              <a:off x="2197098" y="1904511"/>
              <a:ext cx="3073404" cy="193088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F5C7EA1-2819-B3C5-8B69-8068CEA08A53}"/>
                </a:ext>
              </a:extLst>
            </p:cNvPr>
            <p:cNvSpPr/>
            <p:nvPr/>
          </p:nvSpPr>
          <p:spPr>
            <a:xfrm>
              <a:off x="177558" y="1594008"/>
              <a:ext cx="346588" cy="34958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885B24F-B645-74C1-C58E-A9519EAB42FB}"/>
              </a:ext>
            </a:extLst>
          </p:cNvPr>
          <p:cNvSpPr txBox="1"/>
          <p:nvPr/>
        </p:nvSpPr>
        <p:spPr>
          <a:xfrm>
            <a:off x="6589682" y="2275892"/>
            <a:ext cx="72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소속팀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7357AC-1489-B943-4FCC-9507C28843E5}"/>
              </a:ext>
            </a:extLst>
          </p:cNvPr>
          <p:cNvSpPr txBox="1"/>
          <p:nvPr/>
        </p:nvSpPr>
        <p:spPr>
          <a:xfrm>
            <a:off x="6589682" y="2722561"/>
            <a:ext cx="862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심판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EDEE25-52C4-6D08-B1CA-9BED185B83BB}"/>
              </a:ext>
            </a:extLst>
          </p:cNvPr>
          <p:cNvSpPr txBox="1"/>
          <p:nvPr/>
        </p:nvSpPr>
        <p:spPr>
          <a:xfrm>
            <a:off x="2138239" y="4642752"/>
            <a:ext cx="24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최근 활동 내역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C48BFAD-8488-907A-99D3-41CFF1A41D8D}"/>
              </a:ext>
            </a:extLst>
          </p:cNvPr>
          <p:cNvCxnSpPr>
            <a:cxnSpLocks/>
          </p:cNvCxnSpPr>
          <p:nvPr/>
        </p:nvCxnSpPr>
        <p:spPr>
          <a:xfrm>
            <a:off x="1968501" y="4434680"/>
            <a:ext cx="7099299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E30037A-D25A-2519-5FC5-BD9F97A7B320}"/>
              </a:ext>
            </a:extLst>
          </p:cNvPr>
          <p:cNvSpPr/>
          <p:nvPr/>
        </p:nvSpPr>
        <p:spPr>
          <a:xfrm>
            <a:off x="1855420" y="4662497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810E50-06B4-EE4D-0E64-C6513EFFB59A}"/>
              </a:ext>
            </a:extLst>
          </p:cNvPr>
          <p:cNvSpPr txBox="1"/>
          <p:nvPr/>
        </p:nvSpPr>
        <p:spPr>
          <a:xfrm>
            <a:off x="9059613" y="376681"/>
            <a:ext cx="3132387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사이드 네비게이션 바로 목록 클릭 시 해당 목록 페이지로 이동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DB</a:t>
            </a:r>
            <a:r>
              <a:rPr lang="ko-KR" altLang="en-US" dirty="0"/>
              <a:t>에 저장된 심판 회원 이름</a:t>
            </a:r>
            <a:r>
              <a:rPr lang="en-US" altLang="ko-KR" dirty="0"/>
              <a:t>, </a:t>
            </a:r>
            <a:r>
              <a:rPr lang="ko-KR" altLang="en-US" dirty="0"/>
              <a:t>소속팀 출력</a:t>
            </a:r>
            <a:r>
              <a:rPr lang="en-US" altLang="ko-KR" dirty="0"/>
              <a:t>(</a:t>
            </a:r>
            <a:r>
              <a:rPr lang="ko-KR" altLang="en-US" dirty="0"/>
              <a:t>소속팀 명은 심판으로 고정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현재 날짜 기준 일주일 내 경기 활동 내역 출력</a:t>
            </a:r>
            <a:r>
              <a:rPr lang="en-US" altLang="ko-KR" dirty="0"/>
              <a:t>(</a:t>
            </a:r>
            <a:r>
              <a:rPr lang="ko-KR" altLang="en-US" dirty="0"/>
              <a:t>경기일자</a:t>
            </a:r>
            <a:r>
              <a:rPr lang="en-US" altLang="ko-KR" dirty="0"/>
              <a:t>,</a:t>
            </a:r>
            <a:r>
              <a:rPr lang="ko-KR" altLang="en-US" dirty="0"/>
              <a:t>경기제목</a:t>
            </a:r>
            <a:r>
              <a:rPr lang="en-US" altLang="ko-KR" dirty="0"/>
              <a:t>, </a:t>
            </a:r>
            <a:r>
              <a:rPr lang="ko-KR" altLang="en-US" dirty="0"/>
              <a:t>경기장소</a:t>
            </a:r>
            <a:r>
              <a:rPr lang="en-US" altLang="ko-KR" dirty="0"/>
              <a:t>, </a:t>
            </a:r>
            <a:r>
              <a:rPr lang="ko-KR" altLang="en-US" dirty="0"/>
              <a:t>정산금액</a:t>
            </a:r>
            <a:r>
              <a:rPr lang="en-US" altLang="ko-KR" dirty="0"/>
              <a:t>, </a:t>
            </a:r>
            <a:r>
              <a:rPr lang="ko-KR" altLang="en-US" dirty="0"/>
              <a:t>정산여부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DCF83C9-479F-8A93-B8D6-4DF365C13A58}"/>
              </a:ext>
            </a:extLst>
          </p:cNvPr>
          <p:cNvGrpSpPr/>
          <p:nvPr/>
        </p:nvGrpSpPr>
        <p:grpSpPr>
          <a:xfrm>
            <a:off x="2197099" y="5137732"/>
            <a:ext cx="6672007" cy="1012219"/>
            <a:chOff x="2197099" y="5137732"/>
            <a:chExt cx="6672007" cy="101221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8733FE0-5CD4-9966-75B5-FF5D10024BFC}"/>
                </a:ext>
              </a:extLst>
            </p:cNvPr>
            <p:cNvGrpSpPr/>
            <p:nvPr/>
          </p:nvGrpSpPr>
          <p:grpSpPr>
            <a:xfrm>
              <a:off x="2197099" y="5138038"/>
              <a:ext cx="6672007" cy="1011913"/>
              <a:chOff x="2138240" y="1894680"/>
              <a:chExt cx="6672007" cy="1011913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87FE2A8-59E7-92F2-D2AE-02C2654E9E7D}"/>
                  </a:ext>
                </a:extLst>
              </p:cNvPr>
              <p:cNvSpPr/>
              <p:nvPr/>
            </p:nvSpPr>
            <p:spPr>
              <a:xfrm>
                <a:off x="2142753" y="1894680"/>
                <a:ext cx="6667494" cy="101191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3AB0D87-2FAF-264F-D67F-A6FEBBADB49A}"/>
                  </a:ext>
                </a:extLst>
              </p:cNvPr>
              <p:cNvSpPr/>
              <p:nvPr/>
            </p:nvSpPr>
            <p:spPr>
              <a:xfrm>
                <a:off x="2138240" y="1894681"/>
                <a:ext cx="1176370" cy="10076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ysClr val="windowText" lastClr="000000"/>
                    </a:solidFill>
                  </a:rPr>
                  <a:t>0000-00-00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242D9A4-88A1-A2C8-C3BA-83388AAE2892}"/>
                  </a:ext>
                </a:extLst>
              </p:cNvPr>
              <p:cNvSpPr/>
              <p:nvPr/>
            </p:nvSpPr>
            <p:spPr>
              <a:xfrm>
                <a:off x="3306651" y="1894680"/>
                <a:ext cx="1819568" cy="10076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경기 제목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5C5ACEF-B519-F368-8B0F-AFC95B733A70}"/>
                </a:ext>
              </a:extLst>
            </p:cNvPr>
            <p:cNvSpPr/>
            <p:nvPr/>
          </p:nvSpPr>
          <p:spPr>
            <a:xfrm>
              <a:off x="5185078" y="5137732"/>
              <a:ext cx="1404604" cy="10076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경기장소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B5FEA9A-ACA2-477A-93F6-7721BFAEEE9C}"/>
                </a:ext>
              </a:extLst>
            </p:cNvPr>
            <p:cNvSpPr/>
            <p:nvPr/>
          </p:nvSpPr>
          <p:spPr>
            <a:xfrm>
              <a:off x="6589682" y="5137732"/>
              <a:ext cx="1404604" cy="10076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정산금액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B7D5A87-7ECA-DB79-A5C7-25FB2BBE5BA5}"/>
                </a:ext>
              </a:extLst>
            </p:cNvPr>
            <p:cNvSpPr/>
            <p:nvPr/>
          </p:nvSpPr>
          <p:spPr>
            <a:xfrm>
              <a:off x="7994286" y="5137732"/>
              <a:ext cx="874820" cy="10076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정산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여부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4AA497-1830-E0B4-B155-54CDF547020C}"/>
              </a:ext>
            </a:extLst>
          </p:cNvPr>
          <p:cNvSpPr txBox="1"/>
          <p:nvPr/>
        </p:nvSpPr>
        <p:spPr>
          <a:xfrm>
            <a:off x="2138239" y="1219200"/>
            <a:ext cx="268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마이페이지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5E44B1C-DC8B-B610-67DB-33FDC462C5F7}"/>
              </a:ext>
            </a:extLst>
          </p:cNvPr>
          <p:cNvCxnSpPr>
            <a:cxnSpLocks/>
          </p:cNvCxnSpPr>
          <p:nvPr/>
        </p:nvCxnSpPr>
        <p:spPr>
          <a:xfrm>
            <a:off x="1981199" y="1705496"/>
            <a:ext cx="7099299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8EB3990-4426-3B6C-3A41-629442871D65}"/>
              </a:ext>
            </a:extLst>
          </p:cNvPr>
          <p:cNvSpPr/>
          <p:nvPr/>
        </p:nvSpPr>
        <p:spPr>
          <a:xfrm>
            <a:off x="2080597" y="1973723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61889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138B93-A49C-F5C7-DFF1-C2DC0F4907F7}"/>
              </a:ext>
            </a:extLst>
          </p:cNvPr>
          <p:cNvSpPr txBox="1"/>
          <p:nvPr/>
        </p:nvSpPr>
        <p:spPr>
          <a:xfrm>
            <a:off x="101600" y="25400"/>
            <a:ext cx="424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심판 </a:t>
            </a:r>
            <a:r>
              <a:rPr lang="en-US" altLang="ko-KR" dirty="0"/>
              <a:t>– </a:t>
            </a:r>
            <a:r>
              <a:rPr lang="ko-KR" altLang="en-US" dirty="0"/>
              <a:t>마이페이지</a:t>
            </a:r>
            <a:r>
              <a:rPr lang="en-US" altLang="ko-KR" dirty="0"/>
              <a:t>-</a:t>
            </a:r>
            <a:r>
              <a:rPr lang="ko-KR" altLang="en-US" dirty="0"/>
              <a:t>스케줄 등록</a:t>
            </a:r>
            <a:r>
              <a:rPr lang="en-US" altLang="ko-KR" dirty="0"/>
              <a:t>(</a:t>
            </a:r>
            <a:r>
              <a:rPr lang="ko-KR" altLang="en-US" dirty="0"/>
              <a:t>최연희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D091B2-FB79-B15F-AE9A-6F3539EB4058}"/>
              </a:ext>
            </a:extLst>
          </p:cNvPr>
          <p:cNvSpPr/>
          <p:nvPr/>
        </p:nvSpPr>
        <p:spPr>
          <a:xfrm rot="5400000">
            <a:off x="-2057400" y="2451100"/>
            <a:ext cx="6108700" cy="19939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A2D2E3-5029-7684-40D1-C34F024B51C2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177B4-8608-E4C7-DA40-D4D5E64FDE44}"/>
              </a:ext>
            </a:extLst>
          </p:cNvPr>
          <p:cNvSpPr txBox="1"/>
          <p:nvPr/>
        </p:nvSpPr>
        <p:spPr>
          <a:xfrm>
            <a:off x="553964" y="5865542"/>
            <a:ext cx="119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탈퇴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C3DF68-FA5A-7269-3FCE-ECD90EC24ADF}"/>
              </a:ext>
            </a:extLst>
          </p:cNvPr>
          <p:cNvSpPr/>
          <p:nvPr/>
        </p:nvSpPr>
        <p:spPr>
          <a:xfrm>
            <a:off x="0" y="393700"/>
            <a:ext cx="90678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6B6148-97E1-3C90-DEC3-DD94D9D3B6F2}"/>
              </a:ext>
            </a:extLst>
          </p:cNvPr>
          <p:cNvSpPr/>
          <p:nvPr/>
        </p:nvSpPr>
        <p:spPr>
          <a:xfrm>
            <a:off x="38100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003F32-6210-A34E-1573-321DAA1EE41C}"/>
              </a:ext>
            </a:extLst>
          </p:cNvPr>
          <p:cNvSpPr txBox="1"/>
          <p:nvPr/>
        </p:nvSpPr>
        <p:spPr>
          <a:xfrm>
            <a:off x="9067800" y="391889"/>
            <a:ext cx="3124200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사이드 네비게이션 바로 목록 클릭 시 해당 목록 페이지로 이동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스케줄 </a:t>
            </a:r>
            <a:r>
              <a:rPr lang="en-US" altLang="ko-KR" dirty="0"/>
              <a:t>DB</a:t>
            </a:r>
            <a:r>
              <a:rPr lang="ko-KR" altLang="en-US" dirty="0"/>
              <a:t>에 저장된 리스트 출력</a:t>
            </a:r>
            <a:r>
              <a:rPr lang="en-US" altLang="ko-KR" dirty="0"/>
              <a:t>(</a:t>
            </a:r>
            <a:r>
              <a:rPr lang="ko-KR" altLang="en-US" dirty="0"/>
              <a:t>등록된 정보가 없으면 빈 화면으로 나타남</a:t>
            </a:r>
            <a:r>
              <a:rPr lang="en-US" altLang="ko-KR" dirty="0"/>
              <a:t>)</a:t>
            </a:r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등록 버튼 누를 시 요일</a:t>
            </a:r>
            <a:r>
              <a:rPr lang="en-US" altLang="ko-KR" dirty="0"/>
              <a:t>/</a:t>
            </a:r>
            <a:r>
              <a:rPr lang="ko-KR" altLang="en-US" dirty="0"/>
              <a:t>시간 선택하는 창 나타남</a:t>
            </a:r>
            <a:endParaRPr lang="en-US" altLang="ko-KR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1817A4-3519-11B9-AC87-0CF9ECCB9593}"/>
              </a:ext>
            </a:extLst>
          </p:cNvPr>
          <p:cNvSpPr txBox="1"/>
          <p:nvPr/>
        </p:nvSpPr>
        <p:spPr>
          <a:xfrm>
            <a:off x="150196" y="1901822"/>
            <a:ext cx="1705224" cy="308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마이페이지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스케줄 등록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활동 내역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정보 수정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AFDFD88-7A99-F480-B4F1-648E0FB86D8F}"/>
              </a:ext>
            </a:extLst>
          </p:cNvPr>
          <p:cNvGraphicFramePr>
            <a:graphicFrameLocks noGrp="1"/>
          </p:cNvGraphicFramePr>
          <p:nvPr/>
        </p:nvGraphicFramePr>
        <p:xfrm>
          <a:off x="2309446" y="2286105"/>
          <a:ext cx="6353908" cy="1579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092">
                  <a:extLst>
                    <a:ext uri="{9D8B030D-6E8A-4147-A177-3AD203B41FA5}">
                      <a16:colId xmlns:a16="http://schemas.microsoft.com/office/drawing/2014/main" val="3733899290"/>
                    </a:ext>
                  </a:extLst>
                </a:gridCol>
                <a:gridCol w="3115120">
                  <a:extLst>
                    <a:ext uri="{9D8B030D-6E8A-4147-A177-3AD203B41FA5}">
                      <a16:colId xmlns:a16="http://schemas.microsoft.com/office/drawing/2014/main" val="1564241278"/>
                    </a:ext>
                  </a:extLst>
                </a:gridCol>
                <a:gridCol w="2525696">
                  <a:extLst>
                    <a:ext uri="{9D8B030D-6E8A-4147-A177-3AD203B41FA5}">
                      <a16:colId xmlns:a16="http://schemas.microsoft.com/office/drawing/2014/main" val="729542631"/>
                    </a:ext>
                  </a:extLst>
                </a:gridCol>
              </a:tblGrid>
              <a:tr h="324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가능 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가능 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920469"/>
                  </a:ext>
                </a:extLst>
              </a:tr>
              <a:tr h="404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오후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694894"/>
                  </a:ext>
                </a:extLst>
              </a:tr>
              <a:tr h="404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490985"/>
                  </a:ext>
                </a:extLst>
              </a:tr>
              <a:tr h="404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5173065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A37B796-CFDC-D11B-3499-09E99E54F5F4}"/>
              </a:ext>
            </a:extLst>
          </p:cNvPr>
          <p:cNvSpPr txBox="1"/>
          <p:nvPr/>
        </p:nvSpPr>
        <p:spPr>
          <a:xfrm>
            <a:off x="2224937" y="1937807"/>
            <a:ext cx="1500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등록된 스케줄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AF1F94-69CB-079F-2648-B4AE8062C507}"/>
              </a:ext>
            </a:extLst>
          </p:cNvPr>
          <p:cNvSpPr/>
          <p:nvPr/>
        </p:nvSpPr>
        <p:spPr>
          <a:xfrm>
            <a:off x="7854461" y="4056265"/>
            <a:ext cx="808893" cy="422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C76DA9-C568-D43C-5B44-E7FBEA116453}"/>
              </a:ext>
            </a:extLst>
          </p:cNvPr>
          <p:cNvSpPr txBox="1"/>
          <p:nvPr/>
        </p:nvSpPr>
        <p:spPr>
          <a:xfrm>
            <a:off x="2138239" y="1219200"/>
            <a:ext cx="268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스케줄 등록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E4B5AB5-3954-A5B7-2517-AB4F9406173F}"/>
              </a:ext>
            </a:extLst>
          </p:cNvPr>
          <p:cNvCxnSpPr>
            <a:cxnSpLocks/>
          </p:cNvCxnSpPr>
          <p:nvPr/>
        </p:nvCxnSpPr>
        <p:spPr>
          <a:xfrm>
            <a:off x="1968501" y="1841578"/>
            <a:ext cx="7099299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F99BEC13-D169-9EE0-7628-5E3AE77FE73E}"/>
              </a:ext>
            </a:extLst>
          </p:cNvPr>
          <p:cNvSpPr/>
          <p:nvPr/>
        </p:nvSpPr>
        <p:spPr>
          <a:xfrm>
            <a:off x="5300053" y="4309642"/>
            <a:ext cx="318963" cy="296093"/>
          </a:xfrm>
          <a:prstGeom prst="downArrow">
            <a:avLst>
              <a:gd name="adj1" fmla="val 21170"/>
              <a:gd name="adj2" fmla="val 36302"/>
            </a:avLst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912188-D32E-ACB8-9729-FF6E4F0AA510}"/>
              </a:ext>
            </a:extLst>
          </p:cNvPr>
          <p:cNvSpPr/>
          <p:nvPr/>
        </p:nvSpPr>
        <p:spPr>
          <a:xfrm>
            <a:off x="207376" y="1830910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AA4A19-E42F-4F2C-603F-9F96B3FCAD27}"/>
              </a:ext>
            </a:extLst>
          </p:cNvPr>
          <p:cNvSpPr/>
          <p:nvPr/>
        </p:nvSpPr>
        <p:spPr>
          <a:xfrm>
            <a:off x="1912600" y="1901822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33812D0-A9D4-C29E-23FC-6A0E64EEC975}"/>
              </a:ext>
            </a:extLst>
          </p:cNvPr>
          <p:cNvSpPr/>
          <p:nvPr/>
        </p:nvSpPr>
        <p:spPr>
          <a:xfrm>
            <a:off x="7622552" y="3936609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81538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138B93-A49C-F5C7-DFF1-C2DC0F4907F7}"/>
              </a:ext>
            </a:extLst>
          </p:cNvPr>
          <p:cNvSpPr txBox="1"/>
          <p:nvPr/>
        </p:nvSpPr>
        <p:spPr>
          <a:xfrm>
            <a:off x="101600" y="25400"/>
            <a:ext cx="493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심판 </a:t>
            </a:r>
            <a:r>
              <a:rPr lang="en-US" altLang="ko-KR" dirty="0"/>
              <a:t>– </a:t>
            </a:r>
            <a:r>
              <a:rPr lang="ko-KR" altLang="en-US" dirty="0"/>
              <a:t>마이페이지</a:t>
            </a:r>
            <a:r>
              <a:rPr lang="en-US" altLang="ko-KR" dirty="0"/>
              <a:t>-</a:t>
            </a:r>
            <a:r>
              <a:rPr lang="ko-KR" altLang="en-US" dirty="0"/>
              <a:t>스케줄 등록</a:t>
            </a:r>
            <a:r>
              <a:rPr lang="en-US" altLang="ko-KR" dirty="0"/>
              <a:t>(</a:t>
            </a:r>
            <a:r>
              <a:rPr lang="ko-KR" altLang="en-US" dirty="0"/>
              <a:t>요일</a:t>
            </a:r>
            <a:r>
              <a:rPr lang="en-US" altLang="ko-KR" dirty="0"/>
              <a:t>) (</a:t>
            </a:r>
            <a:r>
              <a:rPr lang="ko-KR" altLang="en-US" dirty="0"/>
              <a:t>최연희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D091B2-FB79-B15F-AE9A-6F3539EB4058}"/>
              </a:ext>
            </a:extLst>
          </p:cNvPr>
          <p:cNvSpPr/>
          <p:nvPr/>
        </p:nvSpPr>
        <p:spPr>
          <a:xfrm rot="5400000">
            <a:off x="-2057400" y="2451100"/>
            <a:ext cx="6108700" cy="19939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A2D2E3-5029-7684-40D1-C34F024B51C2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177B4-8608-E4C7-DA40-D4D5E64FDE44}"/>
              </a:ext>
            </a:extLst>
          </p:cNvPr>
          <p:cNvSpPr txBox="1"/>
          <p:nvPr/>
        </p:nvSpPr>
        <p:spPr>
          <a:xfrm>
            <a:off x="553964" y="5865542"/>
            <a:ext cx="119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탈퇴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C3DF68-FA5A-7269-3FCE-ECD90EC24ADF}"/>
              </a:ext>
            </a:extLst>
          </p:cNvPr>
          <p:cNvSpPr/>
          <p:nvPr/>
        </p:nvSpPr>
        <p:spPr>
          <a:xfrm>
            <a:off x="0" y="393700"/>
            <a:ext cx="90678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6B6148-97E1-3C90-DEC3-DD94D9D3B6F2}"/>
              </a:ext>
            </a:extLst>
          </p:cNvPr>
          <p:cNvSpPr/>
          <p:nvPr/>
        </p:nvSpPr>
        <p:spPr>
          <a:xfrm>
            <a:off x="38100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003F32-6210-A34E-1573-321DAA1EE41C}"/>
              </a:ext>
            </a:extLst>
          </p:cNvPr>
          <p:cNvSpPr txBox="1"/>
          <p:nvPr/>
        </p:nvSpPr>
        <p:spPr>
          <a:xfrm>
            <a:off x="9067800" y="391889"/>
            <a:ext cx="3124200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/>
              <a:t>4. </a:t>
            </a:r>
            <a:r>
              <a:rPr lang="ko-KR" altLang="en-US" dirty="0"/>
              <a:t>가능한 요일</a:t>
            </a:r>
            <a:r>
              <a:rPr lang="en-US" altLang="ko-KR" dirty="0"/>
              <a:t>, </a:t>
            </a:r>
            <a:r>
              <a:rPr lang="ko-KR" altLang="en-US" dirty="0"/>
              <a:t>시간을 선택하는 </a:t>
            </a:r>
            <a:r>
              <a:rPr lang="ko-KR" altLang="en-US" dirty="0" err="1"/>
              <a:t>셀렉트박스와</a:t>
            </a:r>
            <a:r>
              <a:rPr lang="ko-KR" altLang="en-US" dirty="0"/>
              <a:t> 체크박스가 나타남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en-US" altLang="ko-KR" dirty="0"/>
              <a:t>5.</a:t>
            </a:r>
            <a:r>
              <a:rPr lang="ko-KR" altLang="en-US" dirty="0"/>
              <a:t> 더하기 버튼 </a:t>
            </a:r>
            <a:r>
              <a:rPr lang="ko-KR" altLang="en-US" dirty="0" err="1"/>
              <a:t>누를시</a:t>
            </a:r>
            <a:r>
              <a:rPr lang="ko-KR" altLang="en-US" dirty="0"/>
              <a:t> 요일선택창이 추가됨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en-US" altLang="ko-KR" dirty="0"/>
              <a:t>6.</a:t>
            </a:r>
            <a:r>
              <a:rPr lang="ko-KR" altLang="en-US" dirty="0"/>
              <a:t> 완료버튼을 누르게 되면 스케줄이 저장되고 요일</a:t>
            </a:r>
            <a:r>
              <a:rPr lang="en-US" altLang="ko-KR" dirty="0"/>
              <a:t>/</a:t>
            </a:r>
            <a:r>
              <a:rPr lang="ko-KR" altLang="en-US" dirty="0"/>
              <a:t>시간 선택창 사라짐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1817A4-3519-11B9-AC87-0CF9ECCB9593}"/>
              </a:ext>
            </a:extLst>
          </p:cNvPr>
          <p:cNvSpPr txBox="1"/>
          <p:nvPr/>
        </p:nvSpPr>
        <p:spPr>
          <a:xfrm>
            <a:off x="150196" y="1901822"/>
            <a:ext cx="1705224" cy="308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마이페이지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스케줄 등록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활동 내역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정보 수정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B24A07-55D1-2194-EF0D-14418F8BA004}"/>
              </a:ext>
            </a:extLst>
          </p:cNvPr>
          <p:cNvSpPr txBox="1"/>
          <p:nvPr/>
        </p:nvSpPr>
        <p:spPr>
          <a:xfrm>
            <a:off x="2186439" y="1706734"/>
            <a:ext cx="3957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</a:t>
            </a:r>
            <a:r>
              <a:rPr lang="ko-KR" altLang="en-US" sz="1200" dirty="0"/>
              <a:t>가능한 요일</a:t>
            </a:r>
            <a:r>
              <a:rPr lang="en-US" altLang="ko-KR" sz="1200" dirty="0"/>
              <a:t>, </a:t>
            </a:r>
            <a:r>
              <a:rPr lang="ko-KR" altLang="en-US" sz="1200" dirty="0"/>
              <a:t>시간을 선택해주세요</a:t>
            </a:r>
            <a:r>
              <a:rPr lang="en-US" altLang="ko-KR" sz="1200" dirty="0"/>
              <a:t>(</a:t>
            </a:r>
            <a:r>
              <a:rPr lang="ko-KR" altLang="en-US" sz="1200" dirty="0"/>
              <a:t>시간 중복체크 가능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5FF43A1-5763-0466-5C08-69FC2112E54E}"/>
              </a:ext>
            </a:extLst>
          </p:cNvPr>
          <p:cNvGrpSpPr/>
          <p:nvPr/>
        </p:nvGrpSpPr>
        <p:grpSpPr>
          <a:xfrm>
            <a:off x="2071570" y="2114220"/>
            <a:ext cx="5735033" cy="370767"/>
            <a:chOff x="2224937" y="2420970"/>
            <a:chExt cx="5735033" cy="37076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A9E3D6-2DE2-B110-EC2B-387D1BE1B2A2}"/>
                </a:ext>
              </a:extLst>
            </p:cNvPr>
            <p:cNvSpPr txBox="1"/>
            <p:nvPr/>
          </p:nvSpPr>
          <p:spPr>
            <a:xfrm>
              <a:off x="2224937" y="2483960"/>
              <a:ext cx="757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요일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DCE104-E2BA-8E01-2503-1A1137B3DB6A}"/>
                </a:ext>
              </a:extLst>
            </p:cNvPr>
            <p:cNvSpPr/>
            <p:nvPr/>
          </p:nvSpPr>
          <p:spPr>
            <a:xfrm>
              <a:off x="2985842" y="2421478"/>
              <a:ext cx="1246190" cy="3693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월요일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D6388B7-232E-41E2-939F-F97AE372C270}"/>
                </a:ext>
              </a:extLst>
            </p:cNvPr>
            <p:cNvSpPr/>
            <p:nvPr/>
          </p:nvSpPr>
          <p:spPr>
            <a:xfrm>
              <a:off x="4232032" y="2420970"/>
              <a:ext cx="351691" cy="3693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▼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6AA9D4B-3E38-153A-32DC-699FE92F1EB2}"/>
                </a:ext>
              </a:extLst>
            </p:cNvPr>
            <p:cNvSpPr/>
            <p:nvPr/>
          </p:nvSpPr>
          <p:spPr>
            <a:xfrm>
              <a:off x="7608279" y="2420970"/>
              <a:ext cx="351691" cy="3693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ysClr val="windowText" lastClr="000000"/>
                  </a:solidFill>
                </a:rPr>
                <a:t>+</a:t>
              </a:r>
              <a:endParaRPr lang="ko-KR" alt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1FDA393-324F-6736-99DC-B167EACE2512}"/>
                </a:ext>
              </a:extLst>
            </p:cNvPr>
            <p:cNvSpPr/>
            <p:nvPr/>
          </p:nvSpPr>
          <p:spPr>
            <a:xfrm>
              <a:off x="5091236" y="2538729"/>
              <a:ext cx="168032" cy="13381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779A31F-91D4-08C9-89A7-D748AB1103AA}"/>
                </a:ext>
              </a:extLst>
            </p:cNvPr>
            <p:cNvSpPr/>
            <p:nvPr/>
          </p:nvSpPr>
          <p:spPr>
            <a:xfrm>
              <a:off x="6011984" y="2538728"/>
              <a:ext cx="168032" cy="13381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F0451A-5BC7-555D-CC36-9D7BB90C6A9B}"/>
                </a:ext>
              </a:extLst>
            </p:cNvPr>
            <p:cNvSpPr txBox="1"/>
            <p:nvPr/>
          </p:nvSpPr>
          <p:spPr>
            <a:xfrm>
              <a:off x="5239239" y="2456139"/>
              <a:ext cx="540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오전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9CE4C54-2F0C-C5EA-32B3-67CCE8D2CCE6}"/>
                </a:ext>
              </a:extLst>
            </p:cNvPr>
            <p:cNvSpPr txBox="1"/>
            <p:nvPr/>
          </p:nvSpPr>
          <p:spPr>
            <a:xfrm>
              <a:off x="6229216" y="2456139"/>
              <a:ext cx="6174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오후</a:t>
              </a:r>
            </a:p>
          </p:txBody>
        </p:sp>
      </p:grp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B2DA565C-D0FC-A79F-7F10-85D25ACCC12B}"/>
              </a:ext>
            </a:extLst>
          </p:cNvPr>
          <p:cNvSpPr/>
          <p:nvPr/>
        </p:nvSpPr>
        <p:spPr>
          <a:xfrm>
            <a:off x="5000394" y="3096558"/>
            <a:ext cx="425688" cy="524899"/>
          </a:xfrm>
          <a:prstGeom prst="downArrow">
            <a:avLst>
              <a:gd name="adj1" fmla="val 21170"/>
              <a:gd name="adj2" fmla="val 36302"/>
            </a:avLst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D1F32F0-6566-AEB0-12E5-50002C59F371}"/>
              </a:ext>
            </a:extLst>
          </p:cNvPr>
          <p:cNvSpPr/>
          <p:nvPr/>
        </p:nvSpPr>
        <p:spPr>
          <a:xfrm>
            <a:off x="2103662" y="1246933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066F658-89DC-A989-5FA5-19D2CD7049FB}"/>
              </a:ext>
            </a:extLst>
          </p:cNvPr>
          <p:cNvSpPr/>
          <p:nvPr/>
        </p:nvSpPr>
        <p:spPr>
          <a:xfrm>
            <a:off x="7217096" y="1939426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93847F1-8779-0A2A-F048-7230D6DD065A}"/>
              </a:ext>
            </a:extLst>
          </p:cNvPr>
          <p:cNvGrpSpPr/>
          <p:nvPr/>
        </p:nvGrpSpPr>
        <p:grpSpPr>
          <a:xfrm>
            <a:off x="2391751" y="4059721"/>
            <a:ext cx="5735033" cy="370767"/>
            <a:chOff x="2224937" y="2420970"/>
            <a:chExt cx="5735033" cy="37076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7B222E8-FCFE-2C84-8804-1B21A4DE87AD}"/>
                </a:ext>
              </a:extLst>
            </p:cNvPr>
            <p:cNvSpPr txBox="1"/>
            <p:nvPr/>
          </p:nvSpPr>
          <p:spPr>
            <a:xfrm>
              <a:off x="2224937" y="2483960"/>
              <a:ext cx="757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요일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0D5F994-F85C-0185-49A0-A18D1FD43271}"/>
                </a:ext>
              </a:extLst>
            </p:cNvPr>
            <p:cNvSpPr/>
            <p:nvPr/>
          </p:nvSpPr>
          <p:spPr>
            <a:xfrm>
              <a:off x="2985842" y="2421478"/>
              <a:ext cx="1246190" cy="3693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월요일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8947D4B-3D56-4844-AE25-8D3F3F7B3E9F}"/>
                </a:ext>
              </a:extLst>
            </p:cNvPr>
            <p:cNvSpPr/>
            <p:nvPr/>
          </p:nvSpPr>
          <p:spPr>
            <a:xfrm>
              <a:off x="4232032" y="2420970"/>
              <a:ext cx="351691" cy="3693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▼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F97BB89-F9A0-1969-F261-948F756DB8FD}"/>
                </a:ext>
              </a:extLst>
            </p:cNvPr>
            <p:cNvSpPr/>
            <p:nvPr/>
          </p:nvSpPr>
          <p:spPr>
            <a:xfrm>
              <a:off x="7608279" y="2420970"/>
              <a:ext cx="351691" cy="3693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ysClr val="windowText" lastClr="000000"/>
                  </a:solidFill>
                </a:rPr>
                <a:t>+</a:t>
              </a:r>
              <a:endParaRPr lang="ko-KR" alt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2EA290A-4D5C-B3EF-AAAE-300DD56139CB}"/>
                </a:ext>
              </a:extLst>
            </p:cNvPr>
            <p:cNvSpPr/>
            <p:nvPr/>
          </p:nvSpPr>
          <p:spPr>
            <a:xfrm>
              <a:off x="5091236" y="2538729"/>
              <a:ext cx="168032" cy="13381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FA3E1BE-BF91-3DA5-3A8C-DF98DCAB4B43}"/>
                </a:ext>
              </a:extLst>
            </p:cNvPr>
            <p:cNvSpPr/>
            <p:nvPr/>
          </p:nvSpPr>
          <p:spPr>
            <a:xfrm>
              <a:off x="6011984" y="2538728"/>
              <a:ext cx="168032" cy="13381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45CE759-6485-C559-B0F2-EEF27C5D4174}"/>
                </a:ext>
              </a:extLst>
            </p:cNvPr>
            <p:cNvSpPr txBox="1"/>
            <p:nvPr/>
          </p:nvSpPr>
          <p:spPr>
            <a:xfrm>
              <a:off x="5239239" y="2456139"/>
              <a:ext cx="540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오전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5C24427-6D79-953D-BE26-9E927875198F}"/>
                </a:ext>
              </a:extLst>
            </p:cNvPr>
            <p:cNvSpPr txBox="1"/>
            <p:nvPr/>
          </p:nvSpPr>
          <p:spPr>
            <a:xfrm>
              <a:off x="6229216" y="2456139"/>
              <a:ext cx="6174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오후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6302692-8489-400E-3020-DCE61782AB99}"/>
              </a:ext>
            </a:extLst>
          </p:cNvPr>
          <p:cNvGrpSpPr/>
          <p:nvPr/>
        </p:nvGrpSpPr>
        <p:grpSpPr>
          <a:xfrm>
            <a:off x="2391751" y="4688831"/>
            <a:ext cx="5735033" cy="370767"/>
            <a:chOff x="2224937" y="2420970"/>
            <a:chExt cx="5735033" cy="37076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6073B95-C34F-8682-9C00-91E75AE649D1}"/>
                </a:ext>
              </a:extLst>
            </p:cNvPr>
            <p:cNvSpPr txBox="1"/>
            <p:nvPr/>
          </p:nvSpPr>
          <p:spPr>
            <a:xfrm>
              <a:off x="2224937" y="2483960"/>
              <a:ext cx="757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요일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42EE053-4136-E910-AB09-CAC069A15299}"/>
                </a:ext>
              </a:extLst>
            </p:cNvPr>
            <p:cNvSpPr/>
            <p:nvPr/>
          </p:nvSpPr>
          <p:spPr>
            <a:xfrm>
              <a:off x="2985842" y="2421478"/>
              <a:ext cx="1246190" cy="3693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월요일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DADCB6A-178E-738A-5CC4-FD295A2CAB9F}"/>
                </a:ext>
              </a:extLst>
            </p:cNvPr>
            <p:cNvSpPr/>
            <p:nvPr/>
          </p:nvSpPr>
          <p:spPr>
            <a:xfrm>
              <a:off x="4232032" y="2420970"/>
              <a:ext cx="351691" cy="3693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▼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2FCD1FF-194A-0756-DAFA-144511670D6E}"/>
                </a:ext>
              </a:extLst>
            </p:cNvPr>
            <p:cNvSpPr/>
            <p:nvPr/>
          </p:nvSpPr>
          <p:spPr>
            <a:xfrm>
              <a:off x="7608279" y="2420970"/>
              <a:ext cx="351691" cy="3693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ysClr val="windowText" lastClr="000000"/>
                  </a:solidFill>
                </a:rPr>
                <a:t>+</a:t>
              </a:r>
              <a:endParaRPr lang="ko-KR" alt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EC49354-6548-0522-FA2A-831F58AEF08D}"/>
                </a:ext>
              </a:extLst>
            </p:cNvPr>
            <p:cNvSpPr/>
            <p:nvPr/>
          </p:nvSpPr>
          <p:spPr>
            <a:xfrm>
              <a:off x="5091236" y="2538729"/>
              <a:ext cx="168032" cy="13381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D238FA-FB03-6469-A1DE-40C4E41C0CBB}"/>
                </a:ext>
              </a:extLst>
            </p:cNvPr>
            <p:cNvSpPr/>
            <p:nvPr/>
          </p:nvSpPr>
          <p:spPr>
            <a:xfrm>
              <a:off x="6011984" y="2538728"/>
              <a:ext cx="168032" cy="13381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41DA9AB-BAD2-C476-637B-EA64722DC8B7}"/>
                </a:ext>
              </a:extLst>
            </p:cNvPr>
            <p:cNvSpPr txBox="1"/>
            <p:nvPr/>
          </p:nvSpPr>
          <p:spPr>
            <a:xfrm>
              <a:off x="5239239" y="2456139"/>
              <a:ext cx="540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오전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33AF16A-9B6B-7C8E-E2BC-34B6CBEB9897}"/>
                </a:ext>
              </a:extLst>
            </p:cNvPr>
            <p:cNvSpPr txBox="1"/>
            <p:nvPr/>
          </p:nvSpPr>
          <p:spPr>
            <a:xfrm>
              <a:off x="6229216" y="2456139"/>
              <a:ext cx="6174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오후</a:t>
              </a: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F8F8236-FC77-8A98-8D15-8CE7A3299AFD}"/>
              </a:ext>
            </a:extLst>
          </p:cNvPr>
          <p:cNvSpPr/>
          <p:nvPr/>
        </p:nvSpPr>
        <p:spPr>
          <a:xfrm>
            <a:off x="7955356" y="5943850"/>
            <a:ext cx="759565" cy="3594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2D0E609-C02D-4278-B66B-C44A6665B180}"/>
              </a:ext>
            </a:extLst>
          </p:cNvPr>
          <p:cNvSpPr/>
          <p:nvPr/>
        </p:nvSpPr>
        <p:spPr>
          <a:xfrm>
            <a:off x="7758359" y="5769056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6223445-8A9D-AD62-9E3C-71558812117F}"/>
              </a:ext>
            </a:extLst>
          </p:cNvPr>
          <p:cNvSpPr/>
          <p:nvPr/>
        </p:nvSpPr>
        <p:spPr>
          <a:xfrm>
            <a:off x="7888336" y="2650391"/>
            <a:ext cx="759565" cy="3594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AB69E7B-9EB6-FC53-EAEB-362F839A2069}"/>
              </a:ext>
            </a:extLst>
          </p:cNvPr>
          <p:cNvGrpSpPr/>
          <p:nvPr/>
        </p:nvGrpSpPr>
        <p:grpSpPr>
          <a:xfrm>
            <a:off x="2391751" y="5287167"/>
            <a:ext cx="5735033" cy="370767"/>
            <a:chOff x="2224937" y="2420970"/>
            <a:chExt cx="5735033" cy="370767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4B8C880-2FE0-FE0B-91C0-43DC651C6F84}"/>
                </a:ext>
              </a:extLst>
            </p:cNvPr>
            <p:cNvSpPr txBox="1"/>
            <p:nvPr/>
          </p:nvSpPr>
          <p:spPr>
            <a:xfrm>
              <a:off x="2224937" y="2483960"/>
              <a:ext cx="757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요일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A7A30AD-312A-2CC1-D235-B50A798C1B01}"/>
                </a:ext>
              </a:extLst>
            </p:cNvPr>
            <p:cNvSpPr/>
            <p:nvPr/>
          </p:nvSpPr>
          <p:spPr>
            <a:xfrm>
              <a:off x="2985842" y="2421478"/>
              <a:ext cx="1246190" cy="3693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월요일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D39989F-A5D0-0644-9C6F-368E2F92C935}"/>
                </a:ext>
              </a:extLst>
            </p:cNvPr>
            <p:cNvSpPr/>
            <p:nvPr/>
          </p:nvSpPr>
          <p:spPr>
            <a:xfrm>
              <a:off x="4232032" y="2420970"/>
              <a:ext cx="351691" cy="3693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▼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4957869-52F3-9F7D-323C-C6E64C8FE4BA}"/>
                </a:ext>
              </a:extLst>
            </p:cNvPr>
            <p:cNvSpPr/>
            <p:nvPr/>
          </p:nvSpPr>
          <p:spPr>
            <a:xfrm>
              <a:off x="7608279" y="2420970"/>
              <a:ext cx="351691" cy="3693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ysClr val="windowText" lastClr="000000"/>
                  </a:solidFill>
                </a:rPr>
                <a:t>+</a:t>
              </a:r>
              <a:endParaRPr lang="ko-KR" alt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EC17EA5-672D-D210-8BDF-5CC773E4B58C}"/>
                </a:ext>
              </a:extLst>
            </p:cNvPr>
            <p:cNvSpPr/>
            <p:nvPr/>
          </p:nvSpPr>
          <p:spPr>
            <a:xfrm>
              <a:off x="5091236" y="2538729"/>
              <a:ext cx="168032" cy="13381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795C179-4E24-B0CF-0984-B1521D4A1A3E}"/>
                </a:ext>
              </a:extLst>
            </p:cNvPr>
            <p:cNvSpPr/>
            <p:nvPr/>
          </p:nvSpPr>
          <p:spPr>
            <a:xfrm>
              <a:off x="6011984" y="2538728"/>
              <a:ext cx="168032" cy="13381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34A3A21-5A65-32F4-040A-B865102DAA0E}"/>
                </a:ext>
              </a:extLst>
            </p:cNvPr>
            <p:cNvSpPr txBox="1"/>
            <p:nvPr/>
          </p:nvSpPr>
          <p:spPr>
            <a:xfrm>
              <a:off x="5239239" y="2456139"/>
              <a:ext cx="540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오전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A580B3A-67DF-FA32-8558-4C0B65E94583}"/>
                </a:ext>
              </a:extLst>
            </p:cNvPr>
            <p:cNvSpPr txBox="1"/>
            <p:nvPr/>
          </p:nvSpPr>
          <p:spPr>
            <a:xfrm>
              <a:off x="6229216" y="2456139"/>
              <a:ext cx="6174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오후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281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138B93-A49C-F5C7-DFF1-C2DC0F4907F7}"/>
              </a:ext>
            </a:extLst>
          </p:cNvPr>
          <p:cNvSpPr txBox="1"/>
          <p:nvPr/>
        </p:nvSpPr>
        <p:spPr>
          <a:xfrm>
            <a:off x="101600" y="25400"/>
            <a:ext cx="401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심판 </a:t>
            </a:r>
            <a:r>
              <a:rPr lang="en-US" altLang="ko-KR" dirty="0"/>
              <a:t>– </a:t>
            </a:r>
            <a:r>
              <a:rPr lang="ko-KR" altLang="en-US" dirty="0"/>
              <a:t>마이페이지</a:t>
            </a:r>
            <a:r>
              <a:rPr lang="en-US" altLang="ko-KR" dirty="0"/>
              <a:t>-</a:t>
            </a:r>
            <a:r>
              <a:rPr lang="ko-KR" altLang="en-US" dirty="0"/>
              <a:t>활동 내역</a:t>
            </a:r>
            <a:r>
              <a:rPr lang="en-US" altLang="ko-KR" dirty="0"/>
              <a:t>(</a:t>
            </a:r>
            <a:r>
              <a:rPr lang="ko-KR" altLang="en-US" dirty="0"/>
              <a:t>최연희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D091B2-FB79-B15F-AE9A-6F3539EB4058}"/>
              </a:ext>
            </a:extLst>
          </p:cNvPr>
          <p:cNvSpPr/>
          <p:nvPr/>
        </p:nvSpPr>
        <p:spPr>
          <a:xfrm rot="5400000">
            <a:off x="-2057400" y="2451100"/>
            <a:ext cx="6108700" cy="19939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A2D2E3-5029-7684-40D1-C34F024B51C2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6CC169-09D2-075F-93B1-FDFA4F7C8C80}"/>
              </a:ext>
            </a:extLst>
          </p:cNvPr>
          <p:cNvSpPr txBox="1"/>
          <p:nvPr/>
        </p:nvSpPr>
        <p:spPr>
          <a:xfrm>
            <a:off x="2138239" y="1219200"/>
            <a:ext cx="268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활동 내역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767C53E-1357-B325-FD00-9C03B14C6615}"/>
              </a:ext>
            </a:extLst>
          </p:cNvPr>
          <p:cNvCxnSpPr>
            <a:cxnSpLocks/>
          </p:cNvCxnSpPr>
          <p:nvPr/>
        </p:nvCxnSpPr>
        <p:spPr>
          <a:xfrm>
            <a:off x="1968501" y="1841578"/>
            <a:ext cx="7099299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52177B4-8608-E4C7-DA40-D4D5E64FDE44}"/>
              </a:ext>
            </a:extLst>
          </p:cNvPr>
          <p:cNvSpPr txBox="1"/>
          <p:nvPr/>
        </p:nvSpPr>
        <p:spPr>
          <a:xfrm>
            <a:off x="553964" y="5865542"/>
            <a:ext cx="119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탈퇴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C3DF68-FA5A-7269-3FCE-ECD90EC24ADF}"/>
              </a:ext>
            </a:extLst>
          </p:cNvPr>
          <p:cNvSpPr/>
          <p:nvPr/>
        </p:nvSpPr>
        <p:spPr>
          <a:xfrm>
            <a:off x="0" y="393700"/>
            <a:ext cx="90678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6B6148-97E1-3C90-DEC3-DD94D9D3B6F2}"/>
              </a:ext>
            </a:extLst>
          </p:cNvPr>
          <p:cNvSpPr/>
          <p:nvPr/>
        </p:nvSpPr>
        <p:spPr>
          <a:xfrm>
            <a:off x="38100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CAAE8C-78B1-4E55-7D7C-9C122B070E1D}"/>
              </a:ext>
            </a:extLst>
          </p:cNvPr>
          <p:cNvGrpSpPr/>
          <p:nvPr/>
        </p:nvGrpSpPr>
        <p:grpSpPr>
          <a:xfrm>
            <a:off x="2197099" y="5137732"/>
            <a:ext cx="6672007" cy="1012219"/>
            <a:chOff x="2197099" y="5137732"/>
            <a:chExt cx="6672007" cy="101221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FA08F0C-C2EE-25BF-A863-5CC09321E1E7}"/>
                </a:ext>
              </a:extLst>
            </p:cNvPr>
            <p:cNvGrpSpPr/>
            <p:nvPr/>
          </p:nvGrpSpPr>
          <p:grpSpPr>
            <a:xfrm>
              <a:off x="2197099" y="5138038"/>
              <a:ext cx="6672007" cy="1011913"/>
              <a:chOff x="2138240" y="1894680"/>
              <a:chExt cx="6672007" cy="1011913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58BF0DA-E331-49C2-508B-1170D6A5C833}"/>
                  </a:ext>
                </a:extLst>
              </p:cNvPr>
              <p:cNvSpPr/>
              <p:nvPr/>
            </p:nvSpPr>
            <p:spPr>
              <a:xfrm>
                <a:off x="2142753" y="1894680"/>
                <a:ext cx="6667494" cy="101191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CAFEF20-DD41-A122-7A60-96EFAB9D148B}"/>
                  </a:ext>
                </a:extLst>
              </p:cNvPr>
              <p:cNvSpPr/>
              <p:nvPr/>
            </p:nvSpPr>
            <p:spPr>
              <a:xfrm>
                <a:off x="2138240" y="1894681"/>
                <a:ext cx="1176370" cy="10076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ysClr val="windowText" lastClr="000000"/>
                    </a:solidFill>
                  </a:rPr>
                  <a:t>0000-00-00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41D5AC6-5DCB-1D9C-9F56-25FE186918B6}"/>
                  </a:ext>
                </a:extLst>
              </p:cNvPr>
              <p:cNvSpPr/>
              <p:nvPr/>
            </p:nvSpPr>
            <p:spPr>
              <a:xfrm>
                <a:off x="3306651" y="1894680"/>
                <a:ext cx="1819568" cy="10076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경기 제목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6B3CB85-AD71-1B21-7860-708365D2E2AF}"/>
                </a:ext>
              </a:extLst>
            </p:cNvPr>
            <p:cNvSpPr/>
            <p:nvPr/>
          </p:nvSpPr>
          <p:spPr>
            <a:xfrm>
              <a:off x="5185078" y="5137732"/>
              <a:ext cx="1404604" cy="10076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경기장소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4C005C-F397-2F9A-8897-B8CDA5C4187D}"/>
                </a:ext>
              </a:extLst>
            </p:cNvPr>
            <p:cNvSpPr/>
            <p:nvPr/>
          </p:nvSpPr>
          <p:spPr>
            <a:xfrm>
              <a:off x="6589682" y="5137732"/>
              <a:ext cx="1404604" cy="10076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정산금액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B0A264C-7073-F5DE-C9F6-3CAC81A7F43D}"/>
                </a:ext>
              </a:extLst>
            </p:cNvPr>
            <p:cNvSpPr/>
            <p:nvPr/>
          </p:nvSpPr>
          <p:spPr>
            <a:xfrm>
              <a:off x="7994286" y="5137732"/>
              <a:ext cx="874820" cy="10076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정산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여부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A66A9A1-214D-81BD-025D-D35DCC143B8F}"/>
              </a:ext>
            </a:extLst>
          </p:cNvPr>
          <p:cNvGrpSpPr/>
          <p:nvPr/>
        </p:nvGrpSpPr>
        <p:grpSpPr>
          <a:xfrm>
            <a:off x="2197099" y="2170660"/>
            <a:ext cx="6672007" cy="1012219"/>
            <a:chOff x="2197099" y="5137732"/>
            <a:chExt cx="6672007" cy="101221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B6ADBC3-0805-4F1A-6760-924BB50CFCE5}"/>
                </a:ext>
              </a:extLst>
            </p:cNvPr>
            <p:cNvGrpSpPr/>
            <p:nvPr/>
          </p:nvGrpSpPr>
          <p:grpSpPr>
            <a:xfrm>
              <a:off x="2197099" y="5138038"/>
              <a:ext cx="6672007" cy="1011913"/>
              <a:chOff x="2138240" y="1894680"/>
              <a:chExt cx="6672007" cy="1011913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D49955B-BE86-B3BE-0C4F-1A069A44FCC9}"/>
                  </a:ext>
                </a:extLst>
              </p:cNvPr>
              <p:cNvSpPr/>
              <p:nvPr/>
            </p:nvSpPr>
            <p:spPr>
              <a:xfrm>
                <a:off x="2142753" y="1894680"/>
                <a:ext cx="6667494" cy="101191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49E7694-0195-49BF-111F-3931C69DB5BF}"/>
                  </a:ext>
                </a:extLst>
              </p:cNvPr>
              <p:cNvSpPr/>
              <p:nvPr/>
            </p:nvSpPr>
            <p:spPr>
              <a:xfrm>
                <a:off x="2138240" y="1894681"/>
                <a:ext cx="1176370" cy="10076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ysClr val="windowText" lastClr="000000"/>
                    </a:solidFill>
                  </a:rPr>
                  <a:t>0000-00-00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17B18D6-3865-1C3E-79E5-10BF5A8A41BD}"/>
                  </a:ext>
                </a:extLst>
              </p:cNvPr>
              <p:cNvSpPr/>
              <p:nvPr/>
            </p:nvSpPr>
            <p:spPr>
              <a:xfrm>
                <a:off x="3306651" y="1894680"/>
                <a:ext cx="1819568" cy="10076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경기 제목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1707607-2825-6CB2-E44B-4787D5D17E97}"/>
                </a:ext>
              </a:extLst>
            </p:cNvPr>
            <p:cNvSpPr/>
            <p:nvPr/>
          </p:nvSpPr>
          <p:spPr>
            <a:xfrm>
              <a:off x="5185078" y="5137732"/>
              <a:ext cx="1404604" cy="10076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경기장소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07244EE-05BB-2D7B-348B-3FE70ABF52FB}"/>
                </a:ext>
              </a:extLst>
            </p:cNvPr>
            <p:cNvSpPr/>
            <p:nvPr/>
          </p:nvSpPr>
          <p:spPr>
            <a:xfrm>
              <a:off x="6589682" y="5137732"/>
              <a:ext cx="1404604" cy="10076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정산금액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027841E-0B15-3E83-1745-9485BD10C4C6}"/>
                </a:ext>
              </a:extLst>
            </p:cNvPr>
            <p:cNvSpPr/>
            <p:nvPr/>
          </p:nvSpPr>
          <p:spPr>
            <a:xfrm>
              <a:off x="7994286" y="5137732"/>
              <a:ext cx="874820" cy="10076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지급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304B095-78E2-52EB-898C-557F186903AE}"/>
              </a:ext>
            </a:extLst>
          </p:cNvPr>
          <p:cNvGrpSpPr/>
          <p:nvPr/>
        </p:nvGrpSpPr>
        <p:grpSpPr>
          <a:xfrm>
            <a:off x="2197099" y="3184775"/>
            <a:ext cx="6672007" cy="1012219"/>
            <a:chOff x="2197099" y="5137732"/>
            <a:chExt cx="6672007" cy="1012219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EB0F54C-28D3-BE40-824C-55903032DC9B}"/>
                </a:ext>
              </a:extLst>
            </p:cNvPr>
            <p:cNvGrpSpPr/>
            <p:nvPr/>
          </p:nvGrpSpPr>
          <p:grpSpPr>
            <a:xfrm>
              <a:off x="2197099" y="5138038"/>
              <a:ext cx="6672007" cy="1011913"/>
              <a:chOff x="2138240" y="1894680"/>
              <a:chExt cx="6672007" cy="1011913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E8F9AF2-40A8-DE9B-E440-B04909C00B13}"/>
                  </a:ext>
                </a:extLst>
              </p:cNvPr>
              <p:cNvSpPr/>
              <p:nvPr/>
            </p:nvSpPr>
            <p:spPr>
              <a:xfrm>
                <a:off x="2142753" y="1894680"/>
                <a:ext cx="6667494" cy="101191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D22B990-3AE0-E306-8F16-498519FC99D0}"/>
                  </a:ext>
                </a:extLst>
              </p:cNvPr>
              <p:cNvSpPr/>
              <p:nvPr/>
            </p:nvSpPr>
            <p:spPr>
              <a:xfrm>
                <a:off x="2138240" y="1894681"/>
                <a:ext cx="1176370" cy="10076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ysClr val="windowText" lastClr="000000"/>
                    </a:solidFill>
                  </a:rPr>
                  <a:t>0000-00-00</a:t>
                </a: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EF90D38-C833-4117-2D3B-46841055936D}"/>
                  </a:ext>
                </a:extLst>
              </p:cNvPr>
              <p:cNvSpPr/>
              <p:nvPr/>
            </p:nvSpPr>
            <p:spPr>
              <a:xfrm>
                <a:off x="3306651" y="1894680"/>
                <a:ext cx="1819568" cy="10076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경기 제목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3B11929-6CDF-7B0F-1DCF-5FC02702D8A8}"/>
                </a:ext>
              </a:extLst>
            </p:cNvPr>
            <p:cNvSpPr/>
            <p:nvPr/>
          </p:nvSpPr>
          <p:spPr>
            <a:xfrm>
              <a:off x="5185078" y="5137732"/>
              <a:ext cx="1404604" cy="10076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경기장소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6CD96F0-7E6F-DFDC-23D7-88002E64AAA0}"/>
                </a:ext>
              </a:extLst>
            </p:cNvPr>
            <p:cNvSpPr/>
            <p:nvPr/>
          </p:nvSpPr>
          <p:spPr>
            <a:xfrm>
              <a:off x="6589682" y="5137732"/>
              <a:ext cx="1404604" cy="10076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정산금액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9BB4B8C-9CCA-8AA2-867E-E45B093FBB8D}"/>
                </a:ext>
              </a:extLst>
            </p:cNvPr>
            <p:cNvSpPr/>
            <p:nvPr/>
          </p:nvSpPr>
          <p:spPr>
            <a:xfrm>
              <a:off x="7994286" y="5137732"/>
              <a:ext cx="874820" cy="10076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미지급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A17F667-64B3-DD29-724A-03BC46F7A392}"/>
              </a:ext>
            </a:extLst>
          </p:cNvPr>
          <p:cNvGrpSpPr/>
          <p:nvPr/>
        </p:nvGrpSpPr>
        <p:grpSpPr>
          <a:xfrm>
            <a:off x="2197099" y="4157340"/>
            <a:ext cx="6672007" cy="1012219"/>
            <a:chOff x="2197099" y="5137732"/>
            <a:chExt cx="6672007" cy="1012219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8CE9219-FA08-6E25-CE77-A72198B7A533}"/>
                </a:ext>
              </a:extLst>
            </p:cNvPr>
            <p:cNvGrpSpPr/>
            <p:nvPr/>
          </p:nvGrpSpPr>
          <p:grpSpPr>
            <a:xfrm>
              <a:off x="2197099" y="5138038"/>
              <a:ext cx="6672007" cy="1011913"/>
              <a:chOff x="2138240" y="1894680"/>
              <a:chExt cx="6672007" cy="1011913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5E6F4B0-5A5C-BBAE-67D9-7B0908DBB330}"/>
                  </a:ext>
                </a:extLst>
              </p:cNvPr>
              <p:cNvSpPr/>
              <p:nvPr/>
            </p:nvSpPr>
            <p:spPr>
              <a:xfrm>
                <a:off x="2142753" y="1894680"/>
                <a:ext cx="6667494" cy="101191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AA063A40-9159-C807-3177-FAF8C42BA612}"/>
                  </a:ext>
                </a:extLst>
              </p:cNvPr>
              <p:cNvSpPr/>
              <p:nvPr/>
            </p:nvSpPr>
            <p:spPr>
              <a:xfrm>
                <a:off x="2138240" y="1894681"/>
                <a:ext cx="1176370" cy="10076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ysClr val="windowText" lastClr="000000"/>
                    </a:solidFill>
                  </a:rPr>
                  <a:t>0000-00-00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A7EDF5AB-4DAB-43BB-B8D9-6F501A3D6A1F}"/>
                  </a:ext>
                </a:extLst>
              </p:cNvPr>
              <p:cNvSpPr/>
              <p:nvPr/>
            </p:nvSpPr>
            <p:spPr>
              <a:xfrm>
                <a:off x="3306651" y="1894680"/>
                <a:ext cx="1819568" cy="10076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경기 제목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4320F14-2260-1745-343F-549456780844}"/>
                </a:ext>
              </a:extLst>
            </p:cNvPr>
            <p:cNvSpPr/>
            <p:nvPr/>
          </p:nvSpPr>
          <p:spPr>
            <a:xfrm>
              <a:off x="5185078" y="5137732"/>
              <a:ext cx="1404604" cy="10076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경기장소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D02BB90-0958-0897-D1DA-8FAC1036833F}"/>
                </a:ext>
              </a:extLst>
            </p:cNvPr>
            <p:cNvSpPr/>
            <p:nvPr/>
          </p:nvSpPr>
          <p:spPr>
            <a:xfrm>
              <a:off x="6589682" y="5137732"/>
              <a:ext cx="1404604" cy="10076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정산금액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B73E5FB-CB0E-6FE6-3A07-CEEE854800C8}"/>
                </a:ext>
              </a:extLst>
            </p:cNvPr>
            <p:cNvSpPr/>
            <p:nvPr/>
          </p:nvSpPr>
          <p:spPr>
            <a:xfrm>
              <a:off x="7994286" y="5137732"/>
              <a:ext cx="874820" cy="10076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정산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여부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A6CC623-F1C1-A552-DC63-F490469EB67F}"/>
              </a:ext>
            </a:extLst>
          </p:cNvPr>
          <p:cNvSpPr txBox="1"/>
          <p:nvPr/>
        </p:nvSpPr>
        <p:spPr>
          <a:xfrm>
            <a:off x="9059613" y="376681"/>
            <a:ext cx="3132387" cy="7333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dirty="0"/>
              <a:t>위 설명과 동일</a:t>
            </a:r>
            <a:endParaRPr lang="en-US" altLang="ko-KR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심판이 참여한 경기 리스트 출력</a:t>
            </a:r>
            <a:endParaRPr lang="en-US" altLang="ko-KR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dirty="0"/>
              <a:t>심판이 참여했던 경기 활동 내역을 날짜 내림차순으로 정렬하여 리스트 출력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en-US" altLang="ko-KR" sz="1600" dirty="0"/>
              <a:t>   -</a:t>
            </a:r>
            <a:r>
              <a:rPr lang="ko-KR" altLang="en-US" sz="1600" dirty="0"/>
              <a:t>지급</a:t>
            </a:r>
            <a:r>
              <a:rPr lang="en-US" altLang="ko-KR" sz="1600" dirty="0"/>
              <a:t>: </a:t>
            </a:r>
            <a:r>
              <a:rPr lang="ko-KR" altLang="en-US" sz="1600" dirty="0"/>
              <a:t>현재날짜보다 이전일   경우</a:t>
            </a:r>
            <a:endParaRPr lang="en-US" altLang="ko-KR" sz="1600" dirty="0"/>
          </a:p>
          <a:p>
            <a:pPr algn="just">
              <a:lnSpc>
                <a:spcPct val="150000"/>
              </a:lnSpc>
            </a:pPr>
            <a:r>
              <a:rPr lang="en-US" altLang="ko-KR" sz="1600" dirty="0"/>
              <a:t>   -</a:t>
            </a:r>
            <a:r>
              <a:rPr lang="ko-KR" altLang="en-US" sz="1600" dirty="0"/>
              <a:t>미지급</a:t>
            </a:r>
            <a:r>
              <a:rPr lang="en-US" altLang="ko-KR" sz="1600" dirty="0"/>
              <a:t>: </a:t>
            </a:r>
            <a:r>
              <a:rPr lang="ko-KR" altLang="en-US" sz="1600" dirty="0"/>
              <a:t>현재날짜와 동일하거나 이후일 경우</a:t>
            </a:r>
            <a:endParaRPr lang="en-US" altLang="ko-KR" sz="1600" dirty="0"/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altLang="ko-KR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E9DDCAF-220C-27F9-C582-BADB9D03A8A4}"/>
              </a:ext>
            </a:extLst>
          </p:cNvPr>
          <p:cNvSpPr/>
          <p:nvPr/>
        </p:nvSpPr>
        <p:spPr>
          <a:xfrm>
            <a:off x="213068" y="1572741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9" name="액자 48">
            <a:extLst>
              <a:ext uri="{FF2B5EF4-FFF2-40B4-BE49-F238E27FC236}">
                <a16:creationId xmlns:a16="http://schemas.microsoft.com/office/drawing/2014/main" id="{6D97528E-25DE-24B3-9940-0B66AF99DEDA}"/>
              </a:ext>
            </a:extLst>
          </p:cNvPr>
          <p:cNvSpPr/>
          <p:nvPr/>
        </p:nvSpPr>
        <p:spPr>
          <a:xfrm>
            <a:off x="7957948" y="2077468"/>
            <a:ext cx="963184" cy="4189037"/>
          </a:xfrm>
          <a:prstGeom prst="frame">
            <a:avLst>
              <a:gd name="adj1" fmla="val 1003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5D94C07-B042-38AB-4CE1-060D7A16F747}"/>
              </a:ext>
            </a:extLst>
          </p:cNvPr>
          <p:cNvSpPr/>
          <p:nvPr/>
        </p:nvSpPr>
        <p:spPr>
          <a:xfrm>
            <a:off x="2058618" y="2000390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B49B177-EC88-B75A-ECE3-DDE16AE4660B}"/>
              </a:ext>
            </a:extLst>
          </p:cNvPr>
          <p:cNvSpPr/>
          <p:nvPr/>
        </p:nvSpPr>
        <p:spPr>
          <a:xfrm>
            <a:off x="7809691" y="1949271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F21B4B-C95B-15F0-34DA-DCF268C524B5}"/>
              </a:ext>
            </a:extLst>
          </p:cNvPr>
          <p:cNvSpPr txBox="1"/>
          <p:nvPr/>
        </p:nvSpPr>
        <p:spPr>
          <a:xfrm>
            <a:off x="150196" y="1901822"/>
            <a:ext cx="1705224" cy="308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마이페이지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스케줄 등록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활동 내역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정보 수정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2932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138B93-A49C-F5C7-DFF1-C2DC0F4907F7}"/>
              </a:ext>
            </a:extLst>
          </p:cNvPr>
          <p:cNvSpPr txBox="1"/>
          <p:nvPr/>
        </p:nvSpPr>
        <p:spPr>
          <a:xfrm>
            <a:off x="101600" y="25400"/>
            <a:ext cx="382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심판</a:t>
            </a:r>
            <a:r>
              <a:rPr lang="en-US" altLang="ko-KR" dirty="0"/>
              <a:t>-</a:t>
            </a:r>
            <a:r>
              <a:rPr lang="ko-KR" altLang="en-US" dirty="0"/>
              <a:t>마이페이지</a:t>
            </a:r>
            <a:r>
              <a:rPr lang="en-US" altLang="ko-KR" dirty="0"/>
              <a:t>-</a:t>
            </a:r>
            <a:r>
              <a:rPr lang="ko-KR" altLang="en-US" dirty="0"/>
              <a:t>정보 수정</a:t>
            </a:r>
            <a:r>
              <a:rPr lang="en-US" altLang="ko-KR" dirty="0"/>
              <a:t>(</a:t>
            </a:r>
            <a:r>
              <a:rPr lang="ko-KR" altLang="en-US" dirty="0"/>
              <a:t>최연희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D091B2-FB79-B15F-AE9A-6F3539EB4058}"/>
              </a:ext>
            </a:extLst>
          </p:cNvPr>
          <p:cNvSpPr/>
          <p:nvPr/>
        </p:nvSpPr>
        <p:spPr>
          <a:xfrm rot="5400000">
            <a:off x="-2057400" y="2451100"/>
            <a:ext cx="6108700" cy="19939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A2D2E3-5029-7684-40D1-C34F024B51C2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6CC169-09D2-075F-93B1-FDFA4F7C8C80}"/>
              </a:ext>
            </a:extLst>
          </p:cNvPr>
          <p:cNvSpPr txBox="1"/>
          <p:nvPr/>
        </p:nvSpPr>
        <p:spPr>
          <a:xfrm>
            <a:off x="2138239" y="1219200"/>
            <a:ext cx="268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회원 정보 수정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767C53E-1357-B325-FD00-9C03B14C6615}"/>
              </a:ext>
            </a:extLst>
          </p:cNvPr>
          <p:cNvCxnSpPr>
            <a:cxnSpLocks/>
          </p:cNvCxnSpPr>
          <p:nvPr/>
        </p:nvCxnSpPr>
        <p:spPr>
          <a:xfrm>
            <a:off x="1981199" y="1894680"/>
            <a:ext cx="7099299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E9DDCAF-220C-27F9-C582-BADB9D03A8A4}"/>
              </a:ext>
            </a:extLst>
          </p:cNvPr>
          <p:cNvSpPr/>
          <p:nvPr/>
        </p:nvSpPr>
        <p:spPr>
          <a:xfrm>
            <a:off x="332230" y="1677177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177B4-8608-E4C7-DA40-D4D5E64FDE44}"/>
              </a:ext>
            </a:extLst>
          </p:cNvPr>
          <p:cNvSpPr txBox="1"/>
          <p:nvPr/>
        </p:nvSpPr>
        <p:spPr>
          <a:xfrm>
            <a:off x="553964" y="5865542"/>
            <a:ext cx="119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탈퇴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E3448D-E44F-BA5F-D118-1589A28922E7}"/>
              </a:ext>
            </a:extLst>
          </p:cNvPr>
          <p:cNvSpPr/>
          <p:nvPr/>
        </p:nvSpPr>
        <p:spPr>
          <a:xfrm>
            <a:off x="4177278" y="2160041"/>
            <a:ext cx="2531566" cy="3045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이름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183BEF-6599-2DA6-BDD8-AD13F2D8D2CE}"/>
              </a:ext>
            </a:extLst>
          </p:cNvPr>
          <p:cNvSpPr/>
          <p:nvPr/>
        </p:nvSpPr>
        <p:spPr>
          <a:xfrm>
            <a:off x="4177278" y="2608079"/>
            <a:ext cx="2531566" cy="3045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생년월일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13182D-C079-A792-C879-B5442931269E}"/>
              </a:ext>
            </a:extLst>
          </p:cNvPr>
          <p:cNvSpPr/>
          <p:nvPr/>
        </p:nvSpPr>
        <p:spPr>
          <a:xfrm>
            <a:off x="4177278" y="3064835"/>
            <a:ext cx="2531566" cy="3045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이메일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FF3B58-A92D-B02E-EA69-DD6FBF4FB491}"/>
              </a:ext>
            </a:extLst>
          </p:cNvPr>
          <p:cNvSpPr/>
          <p:nvPr/>
        </p:nvSpPr>
        <p:spPr>
          <a:xfrm>
            <a:off x="4177278" y="3516153"/>
            <a:ext cx="2531566" cy="3045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핸드폰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CA4CF2-0374-75D7-DEE9-0C819B054647}"/>
              </a:ext>
            </a:extLst>
          </p:cNvPr>
          <p:cNvSpPr/>
          <p:nvPr/>
        </p:nvSpPr>
        <p:spPr>
          <a:xfrm>
            <a:off x="4177278" y="4367335"/>
            <a:ext cx="2531566" cy="3045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아이디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6385ADC-552A-2EE8-A5DF-1BB46EA8B3D8}"/>
              </a:ext>
            </a:extLst>
          </p:cNvPr>
          <p:cNvSpPr/>
          <p:nvPr/>
        </p:nvSpPr>
        <p:spPr>
          <a:xfrm>
            <a:off x="4177278" y="4822681"/>
            <a:ext cx="2531566" cy="3045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비밀번호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B4D9F99-0E6C-1B08-7793-3B7B0B52D085}"/>
              </a:ext>
            </a:extLst>
          </p:cNvPr>
          <p:cNvSpPr/>
          <p:nvPr/>
        </p:nvSpPr>
        <p:spPr>
          <a:xfrm>
            <a:off x="4177278" y="3943683"/>
            <a:ext cx="2531566" cy="3045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수임료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267741-7C42-6E6C-E663-FDE6F345406C}"/>
              </a:ext>
            </a:extLst>
          </p:cNvPr>
          <p:cNvSpPr/>
          <p:nvPr/>
        </p:nvSpPr>
        <p:spPr>
          <a:xfrm>
            <a:off x="4177278" y="5311143"/>
            <a:ext cx="2531566" cy="3045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비밀번호 확인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9ABDCE-F90E-244F-4BBD-F0BE91FFC3ED}"/>
              </a:ext>
            </a:extLst>
          </p:cNvPr>
          <p:cNvSpPr/>
          <p:nvPr/>
        </p:nvSpPr>
        <p:spPr>
          <a:xfrm>
            <a:off x="5717754" y="5787893"/>
            <a:ext cx="991090" cy="310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취소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DC8F62-5CA8-6C9C-34A1-808D3B65C07A}"/>
              </a:ext>
            </a:extLst>
          </p:cNvPr>
          <p:cNvSpPr/>
          <p:nvPr/>
        </p:nvSpPr>
        <p:spPr>
          <a:xfrm>
            <a:off x="4177278" y="5787893"/>
            <a:ext cx="991090" cy="310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확인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41FDFC-EA32-B578-DD12-DD02CE4A5FCA}"/>
              </a:ext>
            </a:extLst>
          </p:cNvPr>
          <p:cNvSpPr txBox="1"/>
          <p:nvPr/>
        </p:nvSpPr>
        <p:spPr>
          <a:xfrm>
            <a:off x="9067800" y="391889"/>
            <a:ext cx="3124200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사이드 네비게이션 바로 목록 클릭 시 해당 목록 페이지로 이동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비밀번호 확인을 통하여 현재 비밀번호와 일치 시 회원 정보 수정 가능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C3DF68-FA5A-7269-3FCE-ECD90EC24ADF}"/>
              </a:ext>
            </a:extLst>
          </p:cNvPr>
          <p:cNvSpPr/>
          <p:nvPr/>
        </p:nvSpPr>
        <p:spPr>
          <a:xfrm>
            <a:off x="0" y="393700"/>
            <a:ext cx="90678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6B6148-97E1-3C90-DEC3-DD94D9D3B6F2}"/>
              </a:ext>
            </a:extLst>
          </p:cNvPr>
          <p:cNvSpPr/>
          <p:nvPr/>
        </p:nvSpPr>
        <p:spPr>
          <a:xfrm>
            <a:off x="38100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D62A36-5874-5851-58CA-4C7655623FC6}"/>
              </a:ext>
            </a:extLst>
          </p:cNvPr>
          <p:cNvSpPr/>
          <p:nvPr/>
        </p:nvSpPr>
        <p:spPr>
          <a:xfrm>
            <a:off x="3756598" y="5337767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B1541-78F6-551E-DC06-ED506F170164}"/>
              </a:ext>
            </a:extLst>
          </p:cNvPr>
          <p:cNvSpPr txBox="1"/>
          <p:nvPr/>
        </p:nvSpPr>
        <p:spPr>
          <a:xfrm>
            <a:off x="150196" y="1901822"/>
            <a:ext cx="1705224" cy="308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마이페이지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스케줄 등록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활동 내역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정보 수정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8554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3F1725-E2D6-0C8D-5FB4-186626D9C04D}"/>
              </a:ext>
            </a:extLst>
          </p:cNvPr>
          <p:cNvSpPr/>
          <p:nvPr/>
        </p:nvSpPr>
        <p:spPr>
          <a:xfrm>
            <a:off x="0" y="393700"/>
            <a:ext cx="90678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5B1C7B-FDC6-A39C-934C-0F5A0AC8A8F8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45CE0-89D9-4D58-049A-619C2DF51707}"/>
              </a:ext>
            </a:extLst>
          </p:cNvPr>
          <p:cNvSpPr txBox="1"/>
          <p:nvPr/>
        </p:nvSpPr>
        <p:spPr>
          <a:xfrm>
            <a:off x="101600" y="25400"/>
            <a:ext cx="382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심판 </a:t>
            </a:r>
            <a:r>
              <a:rPr lang="en-US" altLang="ko-KR" dirty="0"/>
              <a:t>-</a:t>
            </a:r>
            <a:r>
              <a:rPr lang="ko-KR" altLang="en-US" dirty="0"/>
              <a:t>마이페이지</a:t>
            </a:r>
            <a:r>
              <a:rPr lang="en-US" altLang="ko-KR" dirty="0"/>
              <a:t>-</a:t>
            </a:r>
            <a:r>
              <a:rPr lang="ko-KR" altLang="en-US" dirty="0"/>
              <a:t>회원탈퇴</a:t>
            </a:r>
            <a:r>
              <a:rPr lang="en-US" altLang="ko-KR" dirty="0"/>
              <a:t>(</a:t>
            </a:r>
            <a:r>
              <a:rPr lang="ko-KR" altLang="en-US" dirty="0"/>
              <a:t>최연희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1953F8-D215-C852-1A99-5CF5EB46B4ED}"/>
              </a:ext>
            </a:extLst>
          </p:cNvPr>
          <p:cNvSpPr/>
          <p:nvPr/>
        </p:nvSpPr>
        <p:spPr>
          <a:xfrm rot="5400000">
            <a:off x="-2057400" y="2451100"/>
            <a:ext cx="6108700" cy="19939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70E8ED-4998-EF15-AFFA-543C826213D7}"/>
              </a:ext>
            </a:extLst>
          </p:cNvPr>
          <p:cNvSpPr/>
          <p:nvPr/>
        </p:nvSpPr>
        <p:spPr>
          <a:xfrm>
            <a:off x="38100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0D25E6-6417-2DCA-D8F2-8C02E67F6FC0}"/>
              </a:ext>
            </a:extLst>
          </p:cNvPr>
          <p:cNvSpPr txBox="1"/>
          <p:nvPr/>
        </p:nvSpPr>
        <p:spPr>
          <a:xfrm>
            <a:off x="553964" y="5865542"/>
            <a:ext cx="119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탈퇴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53586-7676-B666-E264-78CDCAC5B19C}"/>
              </a:ext>
            </a:extLst>
          </p:cNvPr>
          <p:cNvSpPr txBox="1"/>
          <p:nvPr/>
        </p:nvSpPr>
        <p:spPr>
          <a:xfrm>
            <a:off x="9097849" y="452990"/>
            <a:ext cx="3094151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회원 탈퇴 클릭 시 회원탈퇴 여부 </a:t>
            </a:r>
            <a:r>
              <a:rPr lang="ko-KR" altLang="en-US" dirty="0" err="1"/>
              <a:t>경고창</a:t>
            </a:r>
            <a:r>
              <a:rPr lang="ko-KR" altLang="en-US" dirty="0"/>
              <a:t> 뜸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확인 클릭 후 비밀번호 </a:t>
            </a:r>
            <a:r>
              <a:rPr lang="ko-KR" altLang="en-US" dirty="0" err="1"/>
              <a:t>입력창</a:t>
            </a:r>
            <a:r>
              <a:rPr lang="ko-KR" altLang="en-US" dirty="0"/>
              <a:t> 뜸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현재 비밀번호와  일치할 시 회원 탈퇴 완료</a:t>
            </a:r>
            <a:r>
              <a:rPr lang="en-US" altLang="ko-KR" dirty="0"/>
              <a:t>/ </a:t>
            </a:r>
            <a:r>
              <a:rPr lang="ko-KR" altLang="en-US" dirty="0"/>
              <a:t>비밀번호 불일치시 비밀번호 재입력 창 뜸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500E61-9AB3-394E-BB5E-6978C6CE2774}"/>
              </a:ext>
            </a:extLst>
          </p:cNvPr>
          <p:cNvSpPr/>
          <p:nvPr/>
        </p:nvSpPr>
        <p:spPr>
          <a:xfrm>
            <a:off x="2822707" y="2626849"/>
            <a:ext cx="4365494" cy="136095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293F8CC-2E40-7269-C6EA-461B41CC1FD5}"/>
              </a:ext>
            </a:extLst>
          </p:cNvPr>
          <p:cNvGrpSpPr/>
          <p:nvPr/>
        </p:nvGrpSpPr>
        <p:grpSpPr>
          <a:xfrm>
            <a:off x="2822707" y="1247707"/>
            <a:ext cx="4365494" cy="2631110"/>
            <a:chOff x="2433688" y="1012822"/>
            <a:chExt cx="5743541" cy="423042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75E2B4-E404-4280-7AC0-95FE152536C3}"/>
                </a:ext>
              </a:extLst>
            </p:cNvPr>
            <p:cNvSpPr/>
            <p:nvPr/>
          </p:nvSpPr>
          <p:spPr>
            <a:xfrm>
              <a:off x="2433688" y="1012822"/>
              <a:ext cx="5743541" cy="177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회원탈퇴 여부 문구 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1A57A86-2BB0-7B51-CCF7-4AAAD307100E}"/>
                </a:ext>
              </a:extLst>
            </p:cNvPr>
            <p:cNvSpPr/>
            <p:nvPr/>
          </p:nvSpPr>
          <p:spPr>
            <a:xfrm>
              <a:off x="6011094" y="2231196"/>
              <a:ext cx="863600" cy="4445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확인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05C357F-242D-5A37-9171-41C6AEFDE6E5}"/>
                </a:ext>
              </a:extLst>
            </p:cNvPr>
            <p:cNvSpPr/>
            <p:nvPr/>
          </p:nvSpPr>
          <p:spPr>
            <a:xfrm>
              <a:off x="7094587" y="2229607"/>
              <a:ext cx="863600" cy="4445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취소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FB84D60-4063-3F19-0221-BEDDFDF4F48C}"/>
                </a:ext>
              </a:extLst>
            </p:cNvPr>
            <p:cNvSpPr/>
            <p:nvPr/>
          </p:nvSpPr>
          <p:spPr>
            <a:xfrm>
              <a:off x="6011095" y="4798748"/>
              <a:ext cx="863599" cy="4445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확인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BB03F36-A897-3730-EBAC-599592FEA44B}"/>
                </a:ext>
              </a:extLst>
            </p:cNvPr>
            <p:cNvSpPr/>
            <p:nvPr/>
          </p:nvSpPr>
          <p:spPr>
            <a:xfrm>
              <a:off x="7094587" y="4797159"/>
              <a:ext cx="863599" cy="4445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취소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4509A0D-FF5E-0244-13D1-01EA69069A82}"/>
              </a:ext>
            </a:extLst>
          </p:cNvPr>
          <p:cNvSpPr/>
          <p:nvPr/>
        </p:nvSpPr>
        <p:spPr>
          <a:xfrm>
            <a:off x="3201862" y="3116186"/>
            <a:ext cx="3607182" cy="36870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9453520E-F3E0-6492-3DE5-33D0D620844B}"/>
              </a:ext>
            </a:extLst>
          </p:cNvPr>
          <p:cNvSpPr/>
          <p:nvPr/>
        </p:nvSpPr>
        <p:spPr>
          <a:xfrm>
            <a:off x="4821423" y="2221473"/>
            <a:ext cx="360177" cy="368705"/>
          </a:xfrm>
          <a:prstGeom prst="downArrow">
            <a:avLst>
              <a:gd name="adj1" fmla="val 30952"/>
              <a:gd name="adj2" fmla="val 4943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CD6A40-F94F-12F3-1A0B-88119FB5E2C7}"/>
              </a:ext>
            </a:extLst>
          </p:cNvPr>
          <p:cNvSpPr/>
          <p:nvPr/>
        </p:nvSpPr>
        <p:spPr>
          <a:xfrm>
            <a:off x="2706563" y="1086035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5" name="액자 34">
            <a:extLst>
              <a:ext uri="{FF2B5EF4-FFF2-40B4-BE49-F238E27FC236}">
                <a16:creationId xmlns:a16="http://schemas.microsoft.com/office/drawing/2014/main" id="{27A2CE50-A23B-1A8B-B688-EC4349815084}"/>
              </a:ext>
            </a:extLst>
          </p:cNvPr>
          <p:cNvSpPr/>
          <p:nvPr/>
        </p:nvSpPr>
        <p:spPr>
          <a:xfrm>
            <a:off x="385822" y="5759080"/>
            <a:ext cx="1333306" cy="520700"/>
          </a:xfrm>
          <a:prstGeom prst="frame">
            <a:avLst>
              <a:gd name="adj1" fmla="val 76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2B3115-E387-A674-47DD-BBCEED5B29E4}"/>
              </a:ext>
            </a:extLst>
          </p:cNvPr>
          <p:cNvSpPr/>
          <p:nvPr/>
        </p:nvSpPr>
        <p:spPr>
          <a:xfrm>
            <a:off x="2649413" y="2549878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BEC069B-3006-5DAC-4CC1-8EC869775EC8}"/>
              </a:ext>
            </a:extLst>
          </p:cNvPr>
          <p:cNvSpPr/>
          <p:nvPr/>
        </p:nvSpPr>
        <p:spPr>
          <a:xfrm>
            <a:off x="2128400" y="4679121"/>
            <a:ext cx="2873111" cy="15590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탈퇴 완료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DDAD7AB-DE8C-E840-4D80-3BCEC2A08DAF}"/>
              </a:ext>
            </a:extLst>
          </p:cNvPr>
          <p:cNvSpPr/>
          <p:nvPr/>
        </p:nvSpPr>
        <p:spPr>
          <a:xfrm>
            <a:off x="2061716" y="4504328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6D4F2729-6478-CEAB-657C-2AFB8D375B49}"/>
              </a:ext>
            </a:extLst>
          </p:cNvPr>
          <p:cNvSpPr/>
          <p:nvPr/>
        </p:nvSpPr>
        <p:spPr>
          <a:xfrm rot="2353516">
            <a:off x="3344730" y="4148643"/>
            <a:ext cx="360177" cy="368705"/>
          </a:xfrm>
          <a:prstGeom prst="downArrow">
            <a:avLst>
              <a:gd name="adj1" fmla="val 30952"/>
              <a:gd name="adj2" fmla="val 4943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CF523B8F-0A7B-51E2-93AD-E94D2C24AAD3}"/>
              </a:ext>
            </a:extLst>
          </p:cNvPr>
          <p:cNvSpPr/>
          <p:nvPr/>
        </p:nvSpPr>
        <p:spPr>
          <a:xfrm rot="19692283">
            <a:off x="6484629" y="4132802"/>
            <a:ext cx="360177" cy="368705"/>
          </a:xfrm>
          <a:prstGeom prst="downArrow">
            <a:avLst>
              <a:gd name="adj1" fmla="val 38004"/>
              <a:gd name="adj2" fmla="val 4943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41C3555-2075-56B5-B4F0-2FE175F6944E}"/>
              </a:ext>
            </a:extLst>
          </p:cNvPr>
          <p:cNvSpPr/>
          <p:nvPr/>
        </p:nvSpPr>
        <p:spPr>
          <a:xfrm>
            <a:off x="5341689" y="4653255"/>
            <a:ext cx="3545272" cy="15590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E5DAC9D-CB9A-7439-2381-AD70FDBEB0D2}"/>
              </a:ext>
            </a:extLst>
          </p:cNvPr>
          <p:cNvSpPr/>
          <p:nvPr/>
        </p:nvSpPr>
        <p:spPr>
          <a:xfrm>
            <a:off x="5869984" y="5366143"/>
            <a:ext cx="2514790" cy="392937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9F6940D-CB89-972A-6193-5BA569E99302}"/>
              </a:ext>
            </a:extLst>
          </p:cNvPr>
          <p:cNvSpPr/>
          <p:nvPr/>
        </p:nvSpPr>
        <p:spPr>
          <a:xfrm>
            <a:off x="7367523" y="5865542"/>
            <a:ext cx="656397" cy="2764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8BB0E-5C69-D7D1-5076-E80F8BEB4908}"/>
              </a:ext>
            </a:extLst>
          </p:cNvPr>
          <p:cNvSpPr/>
          <p:nvPr/>
        </p:nvSpPr>
        <p:spPr>
          <a:xfrm>
            <a:off x="8140562" y="5875205"/>
            <a:ext cx="656397" cy="2764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취소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C21F83-B721-4FFA-E126-5627D7FC5A12}"/>
              </a:ext>
            </a:extLst>
          </p:cNvPr>
          <p:cNvSpPr txBox="1"/>
          <p:nvPr/>
        </p:nvSpPr>
        <p:spPr>
          <a:xfrm>
            <a:off x="6166510" y="4878625"/>
            <a:ext cx="277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재입력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065CB5-BD66-93B9-8383-CD723266C64B}"/>
              </a:ext>
            </a:extLst>
          </p:cNvPr>
          <p:cNvSpPr/>
          <p:nvPr/>
        </p:nvSpPr>
        <p:spPr>
          <a:xfrm>
            <a:off x="5212399" y="4504328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75E7AB-3D0A-C0BE-CAC7-50A82AFC0023}"/>
              </a:ext>
            </a:extLst>
          </p:cNvPr>
          <p:cNvSpPr txBox="1"/>
          <p:nvPr/>
        </p:nvSpPr>
        <p:spPr>
          <a:xfrm>
            <a:off x="150196" y="1901822"/>
            <a:ext cx="1705224" cy="308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마이페이지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스케줄 등록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활동 내역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정보 수정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132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4E9B05-1542-D120-9A10-E3E961290ECF}"/>
              </a:ext>
            </a:extLst>
          </p:cNvPr>
          <p:cNvSpPr/>
          <p:nvPr/>
        </p:nvSpPr>
        <p:spPr>
          <a:xfrm>
            <a:off x="0" y="393700"/>
            <a:ext cx="9067800" cy="595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5EA816-C2C2-724D-F94E-438C3B07839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0916E2-2AB1-5B67-3691-244CF741BABE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로그인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회원가입 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140F2F-3200-D984-0394-213A3F7A873D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E166F8-7F84-FD13-E683-18919DE57834}"/>
              </a:ext>
            </a:extLst>
          </p:cNvPr>
          <p:cNvSpPr/>
          <p:nvPr/>
        </p:nvSpPr>
        <p:spPr>
          <a:xfrm>
            <a:off x="0" y="989568"/>
            <a:ext cx="9067800" cy="5512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9ECB2-D6A8-B793-E53E-8791E5F67C55}"/>
              </a:ext>
            </a:extLst>
          </p:cNvPr>
          <p:cNvSpPr txBox="1"/>
          <p:nvPr/>
        </p:nvSpPr>
        <p:spPr>
          <a:xfrm>
            <a:off x="3531366" y="132382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아이디 찾기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C76356-1557-5303-09E0-D32D430C888E}"/>
              </a:ext>
            </a:extLst>
          </p:cNvPr>
          <p:cNvSpPr txBox="1"/>
          <p:nvPr/>
        </p:nvSpPr>
        <p:spPr>
          <a:xfrm>
            <a:off x="101600" y="0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 </a:t>
            </a:r>
            <a:r>
              <a:rPr lang="en-US" altLang="ko-KR" dirty="0"/>
              <a:t>[</a:t>
            </a:r>
            <a:r>
              <a:rPr lang="ko-KR" altLang="en-US" dirty="0"/>
              <a:t>문주영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89D1E9-2D32-2697-F30D-608616DA18F7}"/>
              </a:ext>
            </a:extLst>
          </p:cNvPr>
          <p:cNvSpPr txBox="1"/>
          <p:nvPr/>
        </p:nvSpPr>
        <p:spPr>
          <a:xfrm>
            <a:off x="9067800" y="393700"/>
            <a:ext cx="3113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6DBCA0-2C25-CB7E-5C24-6217AF2C2E10}"/>
              </a:ext>
            </a:extLst>
          </p:cNvPr>
          <p:cNvSpPr txBox="1"/>
          <p:nvPr/>
        </p:nvSpPr>
        <p:spPr>
          <a:xfrm>
            <a:off x="9067800" y="393700"/>
            <a:ext cx="311356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/>
              <a:t>Select </a:t>
            </a:r>
            <a:r>
              <a:rPr lang="ko-KR" altLang="en-US" sz="1400" dirty="0"/>
              <a:t>박스로 일반회원 심판회원 구분</a:t>
            </a:r>
            <a:r>
              <a:rPr lang="en-US" altLang="ko-KR" sz="1400" dirty="0"/>
              <a:t>                                - </a:t>
            </a:r>
            <a:r>
              <a:rPr lang="ko-KR" altLang="en-US" sz="1400" dirty="0"/>
              <a:t>처음페이지에선 빈</a:t>
            </a:r>
            <a:r>
              <a:rPr lang="en-US" altLang="ko-KR" sz="1400" dirty="0"/>
              <a:t> Select </a:t>
            </a:r>
            <a:r>
              <a:rPr lang="ko-KR" altLang="en-US" sz="1400" dirty="0"/>
              <a:t>창이지만 선택하지 않았을 경우 회원 종류 선택 메시지창</a:t>
            </a:r>
            <a:r>
              <a:rPr lang="en-US" altLang="ko-KR" sz="1400" dirty="0"/>
              <a:t>(alert) </a:t>
            </a:r>
            <a:r>
              <a:rPr lang="ko-KR" altLang="en-US" sz="1400" dirty="0"/>
              <a:t>띄우기                                         </a:t>
            </a:r>
            <a:r>
              <a:rPr lang="en-US" altLang="ko-KR" sz="1400" dirty="0"/>
              <a:t>- </a:t>
            </a:r>
            <a:r>
              <a:rPr lang="ko-KR" altLang="en-US" sz="1400" dirty="0"/>
              <a:t>심판 </a:t>
            </a:r>
            <a:r>
              <a:rPr lang="en-US" altLang="ko-KR" sz="1400" dirty="0"/>
              <a:t>DB</a:t>
            </a:r>
            <a:r>
              <a:rPr lang="ko-KR" altLang="en-US" sz="1400" dirty="0"/>
              <a:t>에서 아이디</a:t>
            </a:r>
            <a:r>
              <a:rPr lang="en-US" altLang="ko-KR" sz="1400" dirty="0"/>
              <a:t>, </a:t>
            </a:r>
            <a:r>
              <a:rPr lang="ko-KR" altLang="en-US" sz="1400" dirty="0"/>
              <a:t>비밀번호 확인 후 일치하면 로그인                                                   </a:t>
            </a:r>
            <a:r>
              <a:rPr lang="en-US" altLang="ko-KR" sz="1400" dirty="0"/>
              <a:t>  - </a:t>
            </a:r>
            <a:r>
              <a:rPr lang="ko-KR" altLang="en-US" sz="1400" dirty="0"/>
              <a:t>일반회원 </a:t>
            </a:r>
            <a:r>
              <a:rPr lang="en-US" altLang="ko-KR" sz="1400" dirty="0"/>
              <a:t>DB</a:t>
            </a:r>
            <a:r>
              <a:rPr lang="ko-KR" altLang="en-US" sz="1400" dirty="0"/>
              <a:t>에서 아이디</a:t>
            </a:r>
            <a:r>
              <a:rPr lang="en-US" altLang="ko-KR" sz="1400" dirty="0"/>
              <a:t>, </a:t>
            </a:r>
            <a:r>
              <a:rPr lang="ko-KR" altLang="en-US" sz="1400" dirty="0"/>
              <a:t>비밀번호 확인 후 일치하면 로그인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이름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생년월일 </a:t>
            </a:r>
            <a:r>
              <a:rPr lang="en-US" altLang="ko-KR" sz="1400" dirty="0"/>
              <a:t>8</a:t>
            </a:r>
            <a:r>
              <a:rPr lang="ko-KR" altLang="en-US" sz="1400" dirty="0"/>
              <a:t>자리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핸드폰번호 하이픈</a:t>
            </a:r>
            <a:r>
              <a:rPr lang="en-US" altLang="ko-KR" sz="1400" dirty="0"/>
              <a:t>(-) </a:t>
            </a:r>
            <a:r>
              <a:rPr lang="ko-KR" altLang="en-US" sz="1400" dirty="0"/>
              <a:t>없이 </a:t>
            </a:r>
            <a:r>
              <a:rPr lang="en-US" altLang="ko-KR" sz="1400" dirty="0"/>
              <a:t>11</a:t>
            </a:r>
            <a:r>
              <a:rPr lang="ko-KR" altLang="en-US" sz="1400" dirty="0"/>
              <a:t>자리로 입력 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확인 클릭 후 구분</a:t>
            </a:r>
            <a:r>
              <a:rPr lang="en-US" altLang="ko-KR" sz="1400" dirty="0"/>
              <a:t>, </a:t>
            </a:r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/>
              <a:t>생년월일</a:t>
            </a:r>
            <a:r>
              <a:rPr lang="en-US" altLang="ko-KR" sz="1400" dirty="0"/>
              <a:t>, </a:t>
            </a:r>
            <a:r>
              <a:rPr lang="ko-KR" altLang="en-US" sz="1400" dirty="0"/>
              <a:t>핸드폰 번호 </a:t>
            </a:r>
            <a:r>
              <a:rPr lang="en-US" altLang="ko-KR" sz="1400" dirty="0"/>
              <a:t>DB</a:t>
            </a:r>
            <a:r>
              <a:rPr lang="ko-KR" altLang="en-US" sz="1400" dirty="0"/>
              <a:t>정보와 동일하면 아이디 팝업창으로 띄우기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취소 클릭 시 로그인 페이지로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2AD619-A183-2C71-66CA-04F207097B5A}"/>
              </a:ext>
            </a:extLst>
          </p:cNvPr>
          <p:cNvSpPr/>
          <p:nvPr/>
        </p:nvSpPr>
        <p:spPr>
          <a:xfrm>
            <a:off x="2223837" y="1844851"/>
            <a:ext cx="4620127" cy="40235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84A4F0-EFB2-4B90-2D5F-B99A04E2C3AC}"/>
              </a:ext>
            </a:extLst>
          </p:cNvPr>
          <p:cNvSpPr/>
          <p:nvPr/>
        </p:nvSpPr>
        <p:spPr>
          <a:xfrm>
            <a:off x="3073400" y="2122855"/>
            <a:ext cx="3022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일반회원</a:t>
            </a:r>
            <a:r>
              <a:rPr lang="en-US" altLang="ko-KR" dirty="0">
                <a:solidFill>
                  <a:sysClr val="windowText" lastClr="000000"/>
                </a:solidFill>
              </a:rPr>
              <a:t>/ </a:t>
            </a:r>
            <a:r>
              <a:rPr lang="ko-KR" altLang="en-US" dirty="0">
                <a:solidFill>
                  <a:sysClr val="windowText" lastClr="000000"/>
                </a:solidFill>
              </a:rPr>
              <a:t>심판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75D23B9C-500F-7A08-8545-A18C089929EB}"/>
              </a:ext>
            </a:extLst>
          </p:cNvPr>
          <p:cNvSpPr/>
          <p:nvPr/>
        </p:nvSpPr>
        <p:spPr>
          <a:xfrm flipH="1" flipV="1">
            <a:off x="5738430" y="2281019"/>
            <a:ext cx="172972" cy="16733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A9220D-C570-FF68-41A1-7DADDD718F60}"/>
              </a:ext>
            </a:extLst>
          </p:cNvPr>
          <p:cNvSpPr/>
          <p:nvPr/>
        </p:nvSpPr>
        <p:spPr>
          <a:xfrm>
            <a:off x="3073400" y="2898644"/>
            <a:ext cx="3022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이름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CFD3D-67C4-D25D-D90A-396379671729}"/>
              </a:ext>
            </a:extLst>
          </p:cNvPr>
          <p:cNvSpPr/>
          <p:nvPr/>
        </p:nvSpPr>
        <p:spPr>
          <a:xfrm>
            <a:off x="3073400" y="3698744"/>
            <a:ext cx="3022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생년월일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1D797C-D834-CABF-9E23-4C57C9ED6172}"/>
              </a:ext>
            </a:extLst>
          </p:cNvPr>
          <p:cNvSpPr/>
          <p:nvPr/>
        </p:nvSpPr>
        <p:spPr>
          <a:xfrm>
            <a:off x="3073400" y="5129588"/>
            <a:ext cx="14605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확인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04C2F0-ADFE-1A78-F6D8-A733A8C1A36D}"/>
              </a:ext>
            </a:extLst>
          </p:cNvPr>
          <p:cNvSpPr/>
          <p:nvPr/>
        </p:nvSpPr>
        <p:spPr>
          <a:xfrm>
            <a:off x="4635500" y="5129588"/>
            <a:ext cx="14605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취소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86504E-7ABD-3C3B-C6AB-7557F31879B3}"/>
              </a:ext>
            </a:extLst>
          </p:cNvPr>
          <p:cNvSpPr/>
          <p:nvPr/>
        </p:nvSpPr>
        <p:spPr>
          <a:xfrm>
            <a:off x="2916527" y="4970493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6CF0BF-B02C-EC8E-1AED-B11C6CD99BBF}"/>
              </a:ext>
            </a:extLst>
          </p:cNvPr>
          <p:cNvSpPr/>
          <p:nvPr/>
        </p:nvSpPr>
        <p:spPr>
          <a:xfrm>
            <a:off x="3073400" y="4429801"/>
            <a:ext cx="3022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핸드폰 번호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BB6701-F377-2E0F-1D24-A91B69E5B2B2}"/>
              </a:ext>
            </a:extLst>
          </p:cNvPr>
          <p:cNvSpPr/>
          <p:nvPr/>
        </p:nvSpPr>
        <p:spPr>
          <a:xfrm>
            <a:off x="2907268" y="2067939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D7A480-5302-CA2A-A3E7-3542BB63D152}"/>
              </a:ext>
            </a:extLst>
          </p:cNvPr>
          <p:cNvSpPr/>
          <p:nvPr/>
        </p:nvSpPr>
        <p:spPr>
          <a:xfrm>
            <a:off x="2907268" y="2862862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F28D2D-90EA-7447-0DA6-FA52C8F499F7}"/>
              </a:ext>
            </a:extLst>
          </p:cNvPr>
          <p:cNvSpPr/>
          <p:nvPr/>
        </p:nvSpPr>
        <p:spPr>
          <a:xfrm>
            <a:off x="2888445" y="4263669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8CD791D-F2F0-745A-5D62-15E9500D9D0C}"/>
              </a:ext>
            </a:extLst>
          </p:cNvPr>
          <p:cNvSpPr/>
          <p:nvPr/>
        </p:nvSpPr>
        <p:spPr>
          <a:xfrm>
            <a:off x="2907268" y="3593919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D6713A-2243-28E6-49E2-0127A7469CB2}"/>
              </a:ext>
            </a:extLst>
          </p:cNvPr>
          <p:cNvSpPr/>
          <p:nvPr/>
        </p:nvSpPr>
        <p:spPr>
          <a:xfrm>
            <a:off x="4533900" y="4970493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511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A4B5B2-8BCE-1E7C-3F1B-138C1B849983}"/>
              </a:ext>
            </a:extLst>
          </p:cNvPr>
          <p:cNvSpPr/>
          <p:nvPr/>
        </p:nvSpPr>
        <p:spPr>
          <a:xfrm>
            <a:off x="0" y="393700"/>
            <a:ext cx="90678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A0B461-73F3-6C5A-E18D-6C4A7D96A28D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8D482-B7A9-D864-287A-3DEFB13257C5}"/>
              </a:ext>
            </a:extLst>
          </p:cNvPr>
          <p:cNvSpPr txBox="1"/>
          <p:nvPr/>
        </p:nvSpPr>
        <p:spPr>
          <a:xfrm>
            <a:off x="101600" y="25400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일반회원</a:t>
            </a:r>
            <a:r>
              <a:rPr lang="en-US" altLang="ko-KR" dirty="0"/>
              <a:t>-</a:t>
            </a:r>
            <a:r>
              <a:rPr lang="ko-KR" altLang="en-US" dirty="0"/>
              <a:t>마이페이지</a:t>
            </a:r>
            <a:r>
              <a:rPr lang="en-US" altLang="ko-KR" dirty="0"/>
              <a:t>(</a:t>
            </a:r>
            <a:r>
              <a:rPr lang="ko-KR" altLang="en-US" dirty="0"/>
              <a:t>최연희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58F8C-B77B-0BC6-D5DC-4A2919E78332}"/>
              </a:ext>
            </a:extLst>
          </p:cNvPr>
          <p:cNvSpPr/>
          <p:nvPr/>
        </p:nvSpPr>
        <p:spPr>
          <a:xfrm rot="5400000">
            <a:off x="-2057400" y="2451100"/>
            <a:ext cx="6108700" cy="19939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4E36F8-30F0-153A-DCFA-76A51C3461B3}"/>
              </a:ext>
            </a:extLst>
          </p:cNvPr>
          <p:cNvSpPr/>
          <p:nvPr/>
        </p:nvSpPr>
        <p:spPr>
          <a:xfrm>
            <a:off x="38100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A0F865-BC27-FD40-39AB-0726A3092931}"/>
              </a:ext>
            </a:extLst>
          </p:cNvPr>
          <p:cNvSpPr txBox="1"/>
          <p:nvPr/>
        </p:nvSpPr>
        <p:spPr>
          <a:xfrm>
            <a:off x="150196" y="1901822"/>
            <a:ext cx="17052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마이페이지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결제 내역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경기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정보 수정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7EBA40E-14D9-3BDF-ADA1-FFD22DF68B45}"/>
              </a:ext>
            </a:extLst>
          </p:cNvPr>
          <p:cNvCxnSpPr>
            <a:cxnSpLocks/>
          </p:cNvCxnSpPr>
          <p:nvPr/>
        </p:nvCxnSpPr>
        <p:spPr>
          <a:xfrm>
            <a:off x="1993901" y="4325770"/>
            <a:ext cx="7099299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BA22B4-EF41-C5EC-812C-78F9DE966E91}"/>
              </a:ext>
            </a:extLst>
          </p:cNvPr>
          <p:cNvSpPr/>
          <p:nvPr/>
        </p:nvSpPr>
        <p:spPr>
          <a:xfrm>
            <a:off x="2197099" y="1901824"/>
            <a:ext cx="6680193" cy="19335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DCC1EA6-0B7D-C5F7-C170-44DC857EACDD}"/>
              </a:ext>
            </a:extLst>
          </p:cNvPr>
          <p:cNvSpPr/>
          <p:nvPr/>
        </p:nvSpPr>
        <p:spPr>
          <a:xfrm>
            <a:off x="2489200" y="2386011"/>
            <a:ext cx="914400" cy="8763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프로필 사진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B478C6-0AF1-EDE9-2B16-B706E4C75B31}"/>
              </a:ext>
            </a:extLst>
          </p:cNvPr>
          <p:cNvSpPr txBox="1"/>
          <p:nvPr/>
        </p:nvSpPr>
        <p:spPr>
          <a:xfrm>
            <a:off x="3467100" y="2598706"/>
            <a:ext cx="749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이름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80388C-BEE8-9E32-9E78-B7F9E47CD89E}"/>
              </a:ext>
            </a:extLst>
          </p:cNvPr>
          <p:cNvSpPr/>
          <p:nvPr/>
        </p:nvSpPr>
        <p:spPr>
          <a:xfrm>
            <a:off x="2197098" y="1904511"/>
            <a:ext cx="3073404" cy="193088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12C642-D16E-5A09-1F1C-C2EF50AC0635}"/>
              </a:ext>
            </a:extLst>
          </p:cNvPr>
          <p:cNvSpPr/>
          <p:nvPr/>
        </p:nvSpPr>
        <p:spPr>
          <a:xfrm>
            <a:off x="283325" y="1598335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CF58DE-0680-7CAB-F668-DB749D676EA1}"/>
              </a:ext>
            </a:extLst>
          </p:cNvPr>
          <p:cNvSpPr/>
          <p:nvPr/>
        </p:nvSpPr>
        <p:spPr>
          <a:xfrm>
            <a:off x="5270502" y="1901823"/>
            <a:ext cx="3606790" cy="1933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17CD4C7-1CBC-3ED8-D6C6-595175D63B8F}"/>
              </a:ext>
            </a:extLst>
          </p:cNvPr>
          <p:cNvGrpSpPr/>
          <p:nvPr/>
        </p:nvGrpSpPr>
        <p:grpSpPr>
          <a:xfrm>
            <a:off x="5421062" y="2096195"/>
            <a:ext cx="3255046" cy="400110"/>
            <a:chOff x="5421062" y="2096195"/>
            <a:chExt cx="3255046" cy="40011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68BFB46-4115-4C13-EDF3-35149C5784A4}"/>
                </a:ext>
              </a:extLst>
            </p:cNvPr>
            <p:cNvGrpSpPr/>
            <p:nvPr/>
          </p:nvGrpSpPr>
          <p:grpSpPr>
            <a:xfrm>
              <a:off x="5421062" y="2096195"/>
              <a:ext cx="1897838" cy="400110"/>
              <a:chOff x="5552637" y="2007295"/>
              <a:chExt cx="1897838" cy="40011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022987-ADD2-3FE9-0AB0-9B37AEA5511B}"/>
                  </a:ext>
                </a:extLst>
              </p:cNvPr>
              <p:cNvSpPr txBox="1"/>
              <p:nvPr/>
            </p:nvSpPr>
            <p:spPr>
              <a:xfrm>
                <a:off x="5552637" y="2071069"/>
                <a:ext cx="7239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소속팀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9E7CD09-6C9E-2492-8D8F-E01EF554F75E}"/>
                  </a:ext>
                </a:extLst>
              </p:cNvPr>
              <p:cNvSpPr txBox="1"/>
              <p:nvPr/>
            </p:nvSpPr>
            <p:spPr>
              <a:xfrm>
                <a:off x="6265555" y="2007295"/>
                <a:ext cx="11849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팀 이름</a:t>
                </a:r>
                <a:r>
                  <a:rPr lang="en-US" altLang="ko-KR" sz="2000" dirty="0"/>
                  <a:t>1</a:t>
                </a:r>
                <a:endParaRPr lang="ko-KR" altLang="en-US" sz="2000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E2ABE705-68AB-E0A9-4A20-CACAA374B502}"/>
                </a:ext>
              </a:extLst>
            </p:cNvPr>
            <p:cNvGrpSpPr/>
            <p:nvPr/>
          </p:nvGrpSpPr>
          <p:grpSpPr>
            <a:xfrm>
              <a:off x="7528048" y="2111584"/>
              <a:ext cx="1148060" cy="375563"/>
              <a:chOff x="7519768" y="1247514"/>
              <a:chExt cx="1148060" cy="375563"/>
            </a:xfrm>
          </p:grpSpPr>
          <p:pic>
            <p:nvPicPr>
              <p:cNvPr id="28" name="Picture 2" descr="트로피 ">
                <a:extLst>
                  <a:ext uri="{FF2B5EF4-FFF2-40B4-BE49-F238E27FC236}">
                    <a16:creationId xmlns:a16="http://schemas.microsoft.com/office/drawing/2014/main" id="{95AF6364-09BD-4CA7-BA93-A757117820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9768" y="1281760"/>
                <a:ext cx="341317" cy="3413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E8BAD0-6328-D525-B908-29B980BA172A}"/>
                  </a:ext>
                </a:extLst>
              </p:cNvPr>
              <p:cNvSpPr txBox="1"/>
              <p:nvPr/>
            </p:nvSpPr>
            <p:spPr>
              <a:xfrm>
                <a:off x="7849438" y="1247514"/>
                <a:ext cx="818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랭크</a:t>
                </a: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3695DE7-4C14-FE82-3BE0-E83FF68DB248}"/>
              </a:ext>
            </a:extLst>
          </p:cNvPr>
          <p:cNvSpPr txBox="1"/>
          <p:nvPr/>
        </p:nvSpPr>
        <p:spPr>
          <a:xfrm>
            <a:off x="9059613" y="376681"/>
            <a:ext cx="3132387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사이드 내비게이션바 메뉴에서 목록 클릭 할 시 해당 목록 페이지로 이동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DB</a:t>
            </a:r>
            <a:r>
              <a:rPr lang="ko-KR" altLang="en-US" dirty="0"/>
              <a:t>에 저장된 회원 이름</a:t>
            </a:r>
            <a:r>
              <a:rPr lang="en-US" altLang="ko-KR" dirty="0"/>
              <a:t>, </a:t>
            </a:r>
            <a:r>
              <a:rPr lang="ko-KR" altLang="en-US" dirty="0"/>
              <a:t>프로필 사진</a:t>
            </a:r>
            <a:r>
              <a:rPr lang="en-US" altLang="ko-KR" dirty="0"/>
              <a:t>, </a:t>
            </a:r>
            <a:r>
              <a:rPr lang="ko-KR" altLang="en-US" dirty="0"/>
              <a:t>소속 팀 명</a:t>
            </a:r>
            <a:r>
              <a:rPr lang="en-US" altLang="ko-KR" dirty="0"/>
              <a:t>,</a:t>
            </a:r>
            <a:r>
              <a:rPr lang="ko-KR" altLang="en-US" dirty="0"/>
              <a:t>해당 팀의 랭크 정보 출력</a:t>
            </a:r>
            <a:endParaRPr lang="en-US" altLang="ko-KR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265876E-8326-261E-4930-1543D97DFB64}"/>
              </a:ext>
            </a:extLst>
          </p:cNvPr>
          <p:cNvGrpSpPr/>
          <p:nvPr/>
        </p:nvGrpSpPr>
        <p:grpSpPr>
          <a:xfrm>
            <a:off x="2197098" y="5138038"/>
            <a:ext cx="6890599" cy="1011913"/>
            <a:chOff x="2138239" y="1894680"/>
            <a:chExt cx="6890599" cy="101191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8E552EF-8D8E-E2B6-1446-2DC2DD8B9B03}"/>
                </a:ext>
              </a:extLst>
            </p:cNvPr>
            <p:cNvSpPr/>
            <p:nvPr/>
          </p:nvSpPr>
          <p:spPr>
            <a:xfrm>
              <a:off x="2142753" y="1894680"/>
              <a:ext cx="6667494" cy="10119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E22F858-229D-0679-8F9A-389750606292}"/>
                </a:ext>
              </a:extLst>
            </p:cNvPr>
            <p:cNvSpPr txBox="1"/>
            <p:nvPr/>
          </p:nvSpPr>
          <p:spPr>
            <a:xfrm>
              <a:off x="7720746" y="2240309"/>
              <a:ext cx="1308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결제 완료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C233BAD-989C-FE20-480C-B1FEFC65D5A7}"/>
                </a:ext>
              </a:extLst>
            </p:cNvPr>
            <p:cNvSpPr/>
            <p:nvPr/>
          </p:nvSpPr>
          <p:spPr>
            <a:xfrm>
              <a:off x="2138239" y="1894681"/>
              <a:ext cx="1198315" cy="10076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결제 일자    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0000-00-00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BABB522-D3E3-0EBB-9FD3-764EB80468D7}"/>
                </a:ext>
              </a:extLst>
            </p:cNvPr>
            <p:cNvSpPr/>
            <p:nvPr/>
          </p:nvSpPr>
          <p:spPr>
            <a:xfrm>
              <a:off x="3306650" y="1894680"/>
              <a:ext cx="4195505" cy="10076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경기장 이름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744EDCC-D61E-1079-7D45-CB937D6DF31B}"/>
              </a:ext>
            </a:extLst>
          </p:cNvPr>
          <p:cNvSpPr txBox="1"/>
          <p:nvPr/>
        </p:nvSpPr>
        <p:spPr>
          <a:xfrm>
            <a:off x="2138239" y="4642752"/>
            <a:ext cx="24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최근 결제 내역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E67669-CE15-5673-47B8-282D8DF2F348}"/>
              </a:ext>
            </a:extLst>
          </p:cNvPr>
          <p:cNvSpPr txBox="1"/>
          <p:nvPr/>
        </p:nvSpPr>
        <p:spPr>
          <a:xfrm>
            <a:off x="553964" y="5865542"/>
            <a:ext cx="119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탈퇴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C920A6A-8FEB-895C-A5BA-18D0CF8E1AB9}"/>
              </a:ext>
            </a:extLst>
          </p:cNvPr>
          <p:cNvGrpSpPr/>
          <p:nvPr/>
        </p:nvGrpSpPr>
        <p:grpSpPr>
          <a:xfrm>
            <a:off x="5421062" y="2712235"/>
            <a:ext cx="3255046" cy="400110"/>
            <a:chOff x="5421062" y="2096195"/>
            <a:chExt cx="3255046" cy="40011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AC02705-64CD-8F8A-979A-3E91952AF1F2}"/>
                </a:ext>
              </a:extLst>
            </p:cNvPr>
            <p:cNvGrpSpPr/>
            <p:nvPr/>
          </p:nvGrpSpPr>
          <p:grpSpPr>
            <a:xfrm>
              <a:off x="5421062" y="2096195"/>
              <a:ext cx="1897838" cy="400110"/>
              <a:chOff x="5552637" y="2007295"/>
              <a:chExt cx="1897838" cy="40011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241EB60-973F-73C1-D891-CCF827EB4939}"/>
                  </a:ext>
                </a:extLst>
              </p:cNvPr>
              <p:cNvSpPr txBox="1"/>
              <p:nvPr/>
            </p:nvSpPr>
            <p:spPr>
              <a:xfrm>
                <a:off x="5552637" y="2071069"/>
                <a:ext cx="7239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소속팀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744527D-FDCA-FFC8-A681-A003CD0E6E6B}"/>
                  </a:ext>
                </a:extLst>
              </p:cNvPr>
              <p:cNvSpPr txBox="1"/>
              <p:nvPr/>
            </p:nvSpPr>
            <p:spPr>
              <a:xfrm>
                <a:off x="6265555" y="2007295"/>
                <a:ext cx="11849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팀 이름</a:t>
                </a:r>
                <a:r>
                  <a:rPr lang="en-US" altLang="ko-KR" sz="2000" dirty="0"/>
                  <a:t>2</a:t>
                </a:r>
                <a:endParaRPr lang="ko-KR" altLang="en-US" sz="2000" dirty="0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FDDB48A-EE64-6C86-269A-8649D7E74DC9}"/>
                </a:ext>
              </a:extLst>
            </p:cNvPr>
            <p:cNvGrpSpPr/>
            <p:nvPr/>
          </p:nvGrpSpPr>
          <p:grpSpPr>
            <a:xfrm>
              <a:off x="7528048" y="2111584"/>
              <a:ext cx="1148060" cy="375563"/>
              <a:chOff x="7519768" y="1247514"/>
              <a:chExt cx="1148060" cy="375563"/>
            </a:xfrm>
          </p:grpSpPr>
          <p:pic>
            <p:nvPicPr>
              <p:cNvPr id="44" name="Picture 2" descr="트로피 ">
                <a:extLst>
                  <a:ext uri="{FF2B5EF4-FFF2-40B4-BE49-F238E27FC236}">
                    <a16:creationId xmlns:a16="http://schemas.microsoft.com/office/drawing/2014/main" id="{7CE22716-A424-2CBF-3552-0809273350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9768" y="1281760"/>
                <a:ext cx="341317" cy="3413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ACBBD27-2876-9579-4707-31E5FA742001}"/>
                  </a:ext>
                </a:extLst>
              </p:cNvPr>
              <p:cNvSpPr txBox="1"/>
              <p:nvPr/>
            </p:nvSpPr>
            <p:spPr>
              <a:xfrm>
                <a:off x="7849438" y="1247514"/>
                <a:ext cx="818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랭크</a:t>
                </a:r>
              </a:p>
            </p:txBody>
          </p:sp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F7E525A-FF3C-9942-F90F-0BBC3ACDD3C1}"/>
              </a:ext>
            </a:extLst>
          </p:cNvPr>
          <p:cNvGrpSpPr/>
          <p:nvPr/>
        </p:nvGrpSpPr>
        <p:grpSpPr>
          <a:xfrm>
            <a:off x="5421062" y="3247995"/>
            <a:ext cx="3255046" cy="400110"/>
            <a:chOff x="5421062" y="2096195"/>
            <a:chExt cx="3255046" cy="400110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B1A72CE-65B9-F2E5-E1E5-D73CD8DC155E}"/>
                </a:ext>
              </a:extLst>
            </p:cNvPr>
            <p:cNvGrpSpPr/>
            <p:nvPr/>
          </p:nvGrpSpPr>
          <p:grpSpPr>
            <a:xfrm>
              <a:off x="5421062" y="2096195"/>
              <a:ext cx="1897838" cy="400110"/>
              <a:chOff x="5552637" y="2007295"/>
              <a:chExt cx="1897838" cy="4001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0C88E5-4FE8-4022-F1E6-0DF5FB5143FE}"/>
                  </a:ext>
                </a:extLst>
              </p:cNvPr>
              <p:cNvSpPr txBox="1"/>
              <p:nvPr/>
            </p:nvSpPr>
            <p:spPr>
              <a:xfrm>
                <a:off x="5552637" y="2071069"/>
                <a:ext cx="7239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소속팀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1CB8AF-EC08-12FF-3D2E-6256AE62DAF2}"/>
                  </a:ext>
                </a:extLst>
              </p:cNvPr>
              <p:cNvSpPr txBox="1"/>
              <p:nvPr/>
            </p:nvSpPr>
            <p:spPr>
              <a:xfrm>
                <a:off x="6265555" y="2007295"/>
                <a:ext cx="11849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팀 이름</a:t>
                </a:r>
                <a:r>
                  <a:rPr lang="en-US" altLang="ko-KR" sz="2000" dirty="0"/>
                  <a:t>3</a:t>
                </a:r>
                <a:endParaRPr lang="ko-KR" altLang="en-US" sz="2000" dirty="0"/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99DDF3B2-B49C-07C3-CEB1-2FA665A2D9BF}"/>
                </a:ext>
              </a:extLst>
            </p:cNvPr>
            <p:cNvGrpSpPr/>
            <p:nvPr/>
          </p:nvGrpSpPr>
          <p:grpSpPr>
            <a:xfrm>
              <a:off x="7528048" y="2111584"/>
              <a:ext cx="1148060" cy="375563"/>
              <a:chOff x="7519768" y="1247514"/>
              <a:chExt cx="1148060" cy="375563"/>
            </a:xfrm>
          </p:grpSpPr>
          <p:pic>
            <p:nvPicPr>
              <p:cNvPr id="51" name="Picture 2" descr="트로피 ">
                <a:extLst>
                  <a:ext uri="{FF2B5EF4-FFF2-40B4-BE49-F238E27FC236}">
                    <a16:creationId xmlns:a16="http://schemas.microsoft.com/office/drawing/2014/main" id="{777566BC-C690-907B-C4D5-CFB5824DCF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9768" y="1281760"/>
                <a:ext cx="341317" cy="3413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4F1996B-9E8A-190B-0708-94F0E3959839}"/>
                  </a:ext>
                </a:extLst>
              </p:cNvPr>
              <p:cNvSpPr txBox="1"/>
              <p:nvPr/>
            </p:nvSpPr>
            <p:spPr>
              <a:xfrm>
                <a:off x="7849438" y="1247514"/>
                <a:ext cx="818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랭크</a:t>
                </a:r>
              </a:p>
            </p:txBody>
          </p:sp>
        </p:grp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DC4D38-15D8-105D-F50A-2A79DC66E8E9}"/>
              </a:ext>
            </a:extLst>
          </p:cNvPr>
          <p:cNvSpPr/>
          <p:nvPr/>
        </p:nvSpPr>
        <p:spPr>
          <a:xfrm>
            <a:off x="2073676" y="1773128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90119B-A049-B182-4301-8A64AA4C666D}"/>
              </a:ext>
            </a:extLst>
          </p:cNvPr>
          <p:cNvSpPr/>
          <p:nvPr/>
        </p:nvSpPr>
        <p:spPr>
          <a:xfrm>
            <a:off x="1892776" y="4623910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8CDCB-B389-A8B4-C32C-B156330BD754}"/>
              </a:ext>
            </a:extLst>
          </p:cNvPr>
          <p:cNvSpPr txBox="1"/>
          <p:nvPr/>
        </p:nvSpPr>
        <p:spPr>
          <a:xfrm>
            <a:off x="2138239" y="1219200"/>
            <a:ext cx="268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마이페이지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58ED75D-0A81-2874-0E46-93C08C80EFE9}"/>
              </a:ext>
            </a:extLst>
          </p:cNvPr>
          <p:cNvCxnSpPr>
            <a:cxnSpLocks/>
          </p:cNvCxnSpPr>
          <p:nvPr/>
        </p:nvCxnSpPr>
        <p:spPr>
          <a:xfrm>
            <a:off x="1981199" y="1705496"/>
            <a:ext cx="7099299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201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D3E098-FA03-23A2-A2F6-363152B65D44}"/>
              </a:ext>
            </a:extLst>
          </p:cNvPr>
          <p:cNvSpPr txBox="1"/>
          <p:nvPr/>
        </p:nvSpPr>
        <p:spPr>
          <a:xfrm>
            <a:off x="101600" y="25400"/>
            <a:ext cx="435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일반회원</a:t>
            </a:r>
            <a:r>
              <a:rPr lang="en-US" altLang="ko-KR" dirty="0"/>
              <a:t>-</a:t>
            </a:r>
            <a:r>
              <a:rPr lang="ko-KR" altLang="en-US" dirty="0"/>
              <a:t>마이페이지</a:t>
            </a:r>
            <a:r>
              <a:rPr lang="en-US" altLang="ko-KR" dirty="0"/>
              <a:t>=</a:t>
            </a:r>
            <a:r>
              <a:rPr lang="ko-KR" altLang="en-US" dirty="0"/>
              <a:t>결제 내역</a:t>
            </a:r>
            <a:r>
              <a:rPr lang="en-US" altLang="ko-KR" dirty="0"/>
              <a:t>(</a:t>
            </a:r>
            <a:r>
              <a:rPr lang="ko-KR" altLang="en-US" dirty="0"/>
              <a:t>최연희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2EED0A-934E-AD7D-9161-55539FE077E4}"/>
              </a:ext>
            </a:extLst>
          </p:cNvPr>
          <p:cNvSpPr/>
          <p:nvPr/>
        </p:nvSpPr>
        <p:spPr>
          <a:xfrm rot="5400000">
            <a:off x="-2057400" y="2451100"/>
            <a:ext cx="6108700" cy="19939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23A1376-55C6-C5A8-DCC6-6D19F1BBAEEA}"/>
              </a:ext>
            </a:extLst>
          </p:cNvPr>
          <p:cNvGrpSpPr/>
          <p:nvPr/>
        </p:nvGrpSpPr>
        <p:grpSpPr>
          <a:xfrm>
            <a:off x="2217985" y="2199596"/>
            <a:ext cx="6862515" cy="1011913"/>
            <a:chOff x="2138239" y="1894680"/>
            <a:chExt cx="6862515" cy="1011913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C0D03E1-A549-2A44-245B-83D6496E48CE}"/>
                </a:ext>
              </a:extLst>
            </p:cNvPr>
            <p:cNvSpPr/>
            <p:nvPr/>
          </p:nvSpPr>
          <p:spPr>
            <a:xfrm>
              <a:off x="2142753" y="1894680"/>
              <a:ext cx="6667494" cy="10119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EBD6FCA-DEDE-C4DF-4931-761E6D2E5F2B}"/>
                </a:ext>
              </a:extLst>
            </p:cNvPr>
            <p:cNvSpPr txBox="1"/>
            <p:nvPr/>
          </p:nvSpPr>
          <p:spPr>
            <a:xfrm>
              <a:off x="7692662" y="2265818"/>
              <a:ext cx="1308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가격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832475A-6B77-A72A-55F3-8777140BA0C6}"/>
                </a:ext>
              </a:extLst>
            </p:cNvPr>
            <p:cNvSpPr/>
            <p:nvPr/>
          </p:nvSpPr>
          <p:spPr>
            <a:xfrm>
              <a:off x="2138239" y="1894681"/>
              <a:ext cx="1198315" cy="10076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결제 일자    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0000-00-00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765CFCE-59B4-CBD1-28F9-803CD453FBE5}"/>
                </a:ext>
              </a:extLst>
            </p:cNvPr>
            <p:cNvSpPr/>
            <p:nvPr/>
          </p:nvSpPr>
          <p:spPr>
            <a:xfrm>
              <a:off x="3306650" y="1894680"/>
              <a:ext cx="4195505" cy="10076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경기장 이름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2C148CF-9393-1DC4-6A06-307F11A6DDBA}"/>
              </a:ext>
            </a:extLst>
          </p:cNvPr>
          <p:cNvSpPr txBox="1"/>
          <p:nvPr/>
        </p:nvSpPr>
        <p:spPr>
          <a:xfrm>
            <a:off x="2138239" y="1219200"/>
            <a:ext cx="168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결제 내역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FD35017C-A611-9A9C-D39E-ABF3B05255D6}"/>
              </a:ext>
            </a:extLst>
          </p:cNvPr>
          <p:cNvCxnSpPr>
            <a:cxnSpLocks/>
          </p:cNvCxnSpPr>
          <p:nvPr/>
        </p:nvCxnSpPr>
        <p:spPr>
          <a:xfrm>
            <a:off x="1981201" y="1894680"/>
            <a:ext cx="7099299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84D74CDC-61D0-B225-F3DD-325757662E5A}"/>
              </a:ext>
            </a:extLst>
          </p:cNvPr>
          <p:cNvGrpSpPr/>
          <p:nvPr/>
        </p:nvGrpSpPr>
        <p:grpSpPr>
          <a:xfrm>
            <a:off x="2217985" y="3183311"/>
            <a:ext cx="6672008" cy="1011913"/>
            <a:chOff x="2138239" y="1894680"/>
            <a:chExt cx="6672008" cy="1011913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12062C8-C2BE-3843-A4F3-0E500A2C45D7}"/>
                </a:ext>
              </a:extLst>
            </p:cNvPr>
            <p:cNvSpPr/>
            <p:nvPr/>
          </p:nvSpPr>
          <p:spPr>
            <a:xfrm>
              <a:off x="2142753" y="1894680"/>
              <a:ext cx="6667494" cy="10119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9A64DE5-20A4-C2A7-A15D-AE78E8160001}"/>
                </a:ext>
              </a:extLst>
            </p:cNvPr>
            <p:cNvSpPr/>
            <p:nvPr/>
          </p:nvSpPr>
          <p:spPr>
            <a:xfrm>
              <a:off x="2138239" y="1894681"/>
              <a:ext cx="1198315" cy="10076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결제 일자    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0000-00-00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16136F9-22C3-6245-E2C6-7EA5EFF7C0EA}"/>
                </a:ext>
              </a:extLst>
            </p:cNvPr>
            <p:cNvSpPr/>
            <p:nvPr/>
          </p:nvSpPr>
          <p:spPr>
            <a:xfrm>
              <a:off x="3306650" y="1894680"/>
              <a:ext cx="4195505" cy="10076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경기장 이름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611DED5-1CF4-B937-7007-49C6F7A19D5C}"/>
              </a:ext>
            </a:extLst>
          </p:cNvPr>
          <p:cNvGrpSpPr/>
          <p:nvPr/>
        </p:nvGrpSpPr>
        <p:grpSpPr>
          <a:xfrm>
            <a:off x="2217985" y="4177966"/>
            <a:ext cx="6672008" cy="1011913"/>
            <a:chOff x="2138239" y="1894680"/>
            <a:chExt cx="6672008" cy="1011913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674AD43-769F-A60D-7434-69C89CE1C19E}"/>
                </a:ext>
              </a:extLst>
            </p:cNvPr>
            <p:cNvSpPr/>
            <p:nvPr/>
          </p:nvSpPr>
          <p:spPr>
            <a:xfrm>
              <a:off x="2142753" y="1894680"/>
              <a:ext cx="6667494" cy="10119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31F4C3B-FBCF-50EE-91D6-D3D4BDD60C4D}"/>
                </a:ext>
              </a:extLst>
            </p:cNvPr>
            <p:cNvSpPr/>
            <p:nvPr/>
          </p:nvSpPr>
          <p:spPr>
            <a:xfrm>
              <a:off x="2138239" y="1894681"/>
              <a:ext cx="1198315" cy="10076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결제 일자    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0000-00-00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619FFE5-92DE-2C36-B839-C1E76D0768A9}"/>
                </a:ext>
              </a:extLst>
            </p:cNvPr>
            <p:cNvSpPr/>
            <p:nvPr/>
          </p:nvSpPr>
          <p:spPr>
            <a:xfrm>
              <a:off x="3306650" y="1894680"/>
              <a:ext cx="4195505" cy="10076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경기장 이름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1F1C974-FB26-7025-2967-387A21B96F7A}"/>
              </a:ext>
            </a:extLst>
          </p:cNvPr>
          <p:cNvGrpSpPr/>
          <p:nvPr/>
        </p:nvGrpSpPr>
        <p:grpSpPr>
          <a:xfrm>
            <a:off x="2217985" y="5185572"/>
            <a:ext cx="6672008" cy="1011913"/>
            <a:chOff x="2138239" y="1894680"/>
            <a:chExt cx="6672008" cy="1011913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EB6D1D8-9A76-5518-8CE9-6A4250B89DE9}"/>
                </a:ext>
              </a:extLst>
            </p:cNvPr>
            <p:cNvSpPr/>
            <p:nvPr/>
          </p:nvSpPr>
          <p:spPr>
            <a:xfrm>
              <a:off x="2142753" y="1894680"/>
              <a:ext cx="6667494" cy="10119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F7CDC08-7278-215C-4398-5FCF09EE7935}"/>
                </a:ext>
              </a:extLst>
            </p:cNvPr>
            <p:cNvSpPr/>
            <p:nvPr/>
          </p:nvSpPr>
          <p:spPr>
            <a:xfrm>
              <a:off x="2138239" y="1894681"/>
              <a:ext cx="1198315" cy="10076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결제 일자    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0000-00-00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88AAD37-BD54-7CB3-B494-C58300370D55}"/>
                </a:ext>
              </a:extLst>
            </p:cNvPr>
            <p:cNvSpPr/>
            <p:nvPr/>
          </p:nvSpPr>
          <p:spPr>
            <a:xfrm>
              <a:off x="3306650" y="1894680"/>
              <a:ext cx="4195505" cy="10076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경기장 이름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115E44D-72DF-1296-C29A-8A476CB99C73}"/>
              </a:ext>
            </a:extLst>
          </p:cNvPr>
          <p:cNvSpPr/>
          <p:nvPr/>
        </p:nvSpPr>
        <p:spPr>
          <a:xfrm>
            <a:off x="366541" y="1598335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CE2F156-8A3E-E3CB-37F8-688FBC4217E5}"/>
              </a:ext>
            </a:extLst>
          </p:cNvPr>
          <p:cNvSpPr txBox="1"/>
          <p:nvPr/>
        </p:nvSpPr>
        <p:spPr>
          <a:xfrm>
            <a:off x="9080500" y="414973"/>
            <a:ext cx="311150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dirty="0"/>
              <a:t>위 설명과 동일</a:t>
            </a:r>
            <a:endParaRPr lang="en-US" altLang="ko-KR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dirty="0"/>
              <a:t>DB</a:t>
            </a:r>
            <a:r>
              <a:rPr lang="ko-KR" altLang="en-US" dirty="0"/>
              <a:t>에 저장된 결제 리스트 출력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BB8A362-BB9E-D1A2-510C-BDC5C72E7417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FC2AFF2-753A-F3FB-C35F-32D0EE3662BC}"/>
              </a:ext>
            </a:extLst>
          </p:cNvPr>
          <p:cNvSpPr txBox="1"/>
          <p:nvPr/>
        </p:nvSpPr>
        <p:spPr>
          <a:xfrm>
            <a:off x="553964" y="5865542"/>
            <a:ext cx="119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탈퇴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28B981-F06C-1A86-866B-27E7F3C4CF35}"/>
              </a:ext>
            </a:extLst>
          </p:cNvPr>
          <p:cNvSpPr txBox="1"/>
          <p:nvPr/>
        </p:nvSpPr>
        <p:spPr>
          <a:xfrm>
            <a:off x="7759708" y="3537191"/>
            <a:ext cx="1308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가격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30F55-C072-78E6-6F68-437524D74A26}"/>
              </a:ext>
            </a:extLst>
          </p:cNvPr>
          <p:cNvSpPr txBox="1"/>
          <p:nvPr/>
        </p:nvSpPr>
        <p:spPr>
          <a:xfrm>
            <a:off x="7759708" y="4542985"/>
            <a:ext cx="1308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가격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18884-8362-CDA0-67F1-291C51D965E3}"/>
              </a:ext>
            </a:extLst>
          </p:cNvPr>
          <p:cNvSpPr txBox="1"/>
          <p:nvPr/>
        </p:nvSpPr>
        <p:spPr>
          <a:xfrm>
            <a:off x="7759708" y="5555951"/>
            <a:ext cx="1308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가격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7F96C-5DA1-DA05-AD35-E01F4C4976F3}"/>
              </a:ext>
            </a:extLst>
          </p:cNvPr>
          <p:cNvSpPr txBox="1"/>
          <p:nvPr/>
        </p:nvSpPr>
        <p:spPr>
          <a:xfrm>
            <a:off x="150196" y="1901822"/>
            <a:ext cx="17052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마이페이지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결제 내역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경기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정보 수정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28FAD8-B3B0-6DF2-BB58-348ADE4AA23D}"/>
              </a:ext>
            </a:extLst>
          </p:cNvPr>
          <p:cNvSpPr/>
          <p:nvPr/>
        </p:nvSpPr>
        <p:spPr>
          <a:xfrm>
            <a:off x="2116756" y="2004248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08935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138B93-A49C-F5C7-DFF1-C2DC0F4907F7}"/>
              </a:ext>
            </a:extLst>
          </p:cNvPr>
          <p:cNvSpPr txBox="1"/>
          <p:nvPr/>
        </p:nvSpPr>
        <p:spPr>
          <a:xfrm>
            <a:off x="101600" y="25400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일반회원</a:t>
            </a:r>
            <a:r>
              <a:rPr lang="en-US" altLang="ko-KR" dirty="0"/>
              <a:t>-</a:t>
            </a:r>
            <a:r>
              <a:rPr lang="ko-KR" altLang="en-US" dirty="0"/>
              <a:t>마이페이지</a:t>
            </a:r>
            <a:r>
              <a:rPr lang="en-US" altLang="ko-KR" dirty="0"/>
              <a:t>-</a:t>
            </a:r>
            <a:r>
              <a:rPr lang="ko-KR" altLang="en-US" dirty="0"/>
              <a:t>경기결과</a:t>
            </a:r>
            <a:r>
              <a:rPr lang="en-US" altLang="ko-KR" dirty="0"/>
              <a:t>(</a:t>
            </a:r>
            <a:r>
              <a:rPr lang="ko-KR" altLang="en-US" dirty="0"/>
              <a:t>최연희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D091B2-FB79-B15F-AE9A-6F3539EB4058}"/>
              </a:ext>
            </a:extLst>
          </p:cNvPr>
          <p:cNvSpPr/>
          <p:nvPr/>
        </p:nvSpPr>
        <p:spPr>
          <a:xfrm rot="5400000">
            <a:off x="-2057400" y="2451100"/>
            <a:ext cx="6108700" cy="19939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A2D2E3-5029-7684-40D1-C34F024B51C2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6CC169-09D2-075F-93B1-FDFA4F7C8C80}"/>
              </a:ext>
            </a:extLst>
          </p:cNvPr>
          <p:cNvSpPr txBox="1"/>
          <p:nvPr/>
        </p:nvSpPr>
        <p:spPr>
          <a:xfrm>
            <a:off x="2138239" y="1219200"/>
            <a:ext cx="1993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경기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767C53E-1357-B325-FD00-9C03B14C6615}"/>
              </a:ext>
            </a:extLst>
          </p:cNvPr>
          <p:cNvCxnSpPr>
            <a:cxnSpLocks/>
          </p:cNvCxnSpPr>
          <p:nvPr/>
        </p:nvCxnSpPr>
        <p:spPr>
          <a:xfrm>
            <a:off x="1981199" y="1894680"/>
            <a:ext cx="7099299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04635B0-957D-B2C3-F13F-48AA19B34F09}"/>
              </a:ext>
            </a:extLst>
          </p:cNvPr>
          <p:cNvGrpSpPr/>
          <p:nvPr/>
        </p:nvGrpSpPr>
        <p:grpSpPr>
          <a:xfrm>
            <a:off x="2138239" y="2682427"/>
            <a:ext cx="6782760" cy="812105"/>
            <a:chOff x="2138239" y="2682427"/>
            <a:chExt cx="6782760" cy="81210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20FED0E-EEEA-1333-98D0-76D8A32EEF4D}"/>
                </a:ext>
              </a:extLst>
            </p:cNvPr>
            <p:cNvGrpSpPr/>
            <p:nvPr/>
          </p:nvGrpSpPr>
          <p:grpSpPr>
            <a:xfrm>
              <a:off x="2138239" y="2682427"/>
              <a:ext cx="6782760" cy="812105"/>
              <a:chOff x="2138239" y="1894680"/>
              <a:chExt cx="6782760" cy="101191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EBCC733-00F7-F49F-0B37-275C8326A5AA}"/>
                  </a:ext>
                </a:extLst>
              </p:cNvPr>
              <p:cNvSpPr/>
              <p:nvPr/>
            </p:nvSpPr>
            <p:spPr>
              <a:xfrm>
                <a:off x="2142753" y="1894680"/>
                <a:ext cx="6667494" cy="101191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D80597-42E6-6C62-9C54-E059A0A5B536}"/>
                  </a:ext>
                </a:extLst>
              </p:cNvPr>
              <p:cNvSpPr txBox="1"/>
              <p:nvPr/>
            </p:nvSpPr>
            <p:spPr>
              <a:xfrm>
                <a:off x="7997445" y="2216292"/>
                <a:ext cx="923554" cy="46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승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패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D938136-C48C-C52C-F9DB-93346A4B8237}"/>
                  </a:ext>
                </a:extLst>
              </p:cNvPr>
              <p:cNvSpPr/>
              <p:nvPr/>
            </p:nvSpPr>
            <p:spPr>
              <a:xfrm>
                <a:off x="2138239" y="1894681"/>
                <a:ext cx="1198315" cy="10076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0000-00-00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6A79FF6-5CB0-0C4C-F8B0-1499C789426C}"/>
                  </a:ext>
                </a:extLst>
              </p:cNvPr>
              <p:cNvSpPr/>
              <p:nvPr/>
            </p:nvSpPr>
            <p:spPr>
              <a:xfrm>
                <a:off x="3306650" y="1894680"/>
                <a:ext cx="3030649" cy="10076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팀 이름    </a:t>
                </a:r>
                <a:r>
                  <a:rPr lang="en-US" altLang="ko-KR" sz="2400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   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팀 이름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CC8F418-F488-F348-5747-B7FCCBE3BA1F}"/>
                </a:ext>
              </a:extLst>
            </p:cNvPr>
            <p:cNvSpPr/>
            <p:nvPr/>
          </p:nvSpPr>
          <p:spPr>
            <a:xfrm>
              <a:off x="6337300" y="2682427"/>
              <a:ext cx="1549393" cy="8086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장소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D2CC93E-17A3-3141-B76C-DAFC973A4FAB}"/>
              </a:ext>
            </a:extLst>
          </p:cNvPr>
          <p:cNvGrpSpPr/>
          <p:nvPr/>
        </p:nvGrpSpPr>
        <p:grpSpPr>
          <a:xfrm>
            <a:off x="2138239" y="3486339"/>
            <a:ext cx="6782760" cy="812105"/>
            <a:chOff x="2138239" y="3486339"/>
            <a:chExt cx="6782760" cy="812105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549304E7-93EB-F0B4-14F6-4E1491B06091}"/>
                </a:ext>
              </a:extLst>
            </p:cNvPr>
            <p:cNvGrpSpPr/>
            <p:nvPr/>
          </p:nvGrpSpPr>
          <p:grpSpPr>
            <a:xfrm>
              <a:off x="2138239" y="3486339"/>
              <a:ext cx="6782760" cy="812105"/>
              <a:chOff x="2138239" y="1894680"/>
              <a:chExt cx="6782760" cy="1011913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44D540C7-A9C2-F616-73D0-C45C3482A1B5}"/>
                  </a:ext>
                </a:extLst>
              </p:cNvPr>
              <p:cNvSpPr/>
              <p:nvPr/>
            </p:nvSpPr>
            <p:spPr>
              <a:xfrm>
                <a:off x="2142753" y="1894680"/>
                <a:ext cx="6667494" cy="101191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92CF35-17D7-86A8-F06A-EB89F26B2F4B}"/>
                  </a:ext>
                </a:extLst>
              </p:cNvPr>
              <p:cNvSpPr txBox="1"/>
              <p:nvPr/>
            </p:nvSpPr>
            <p:spPr>
              <a:xfrm>
                <a:off x="7997445" y="2216292"/>
                <a:ext cx="923554" cy="46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승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패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8298A83-A603-627E-D338-AFB859B0241E}"/>
                  </a:ext>
                </a:extLst>
              </p:cNvPr>
              <p:cNvSpPr/>
              <p:nvPr/>
            </p:nvSpPr>
            <p:spPr>
              <a:xfrm>
                <a:off x="2138239" y="1894681"/>
                <a:ext cx="1198315" cy="10076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0000-00-00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208DB9C8-E5CC-0369-F04E-1E149D37ADC7}"/>
                  </a:ext>
                </a:extLst>
              </p:cNvPr>
              <p:cNvSpPr/>
              <p:nvPr/>
            </p:nvSpPr>
            <p:spPr>
              <a:xfrm>
                <a:off x="3306650" y="1894680"/>
                <a:ext cx="3030649" cy="10076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팀 이름    </a:t>
                </a:r>
                <a:r>
                  <a:rPr lang="en-US" altLang="ko-KR" sz="2400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   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팀 이름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ABD77A5-133F-727E-5E82-FE941EE33594}"/>
                </a:ext>
              </a:extLst>
            </p:cNvPr>
            <p:cNvSpPr/>
            <p:nvPr/>
          </p:nvSpPr>
          <p:spPr>
            <a:xfrm>
              <a:off x="6337300" y="3489795"/>
              <a:ext cx="1549393" cy="8086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장소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8A6B3A9-A397-2CA3-256C-26D7025DD71B}"/>
              </a:ext>
            </a:extLst>
          </p:cNvPr>
          <p:cNvGrpSpPr/>
          <p:nvPr/>
        </p:nvGrpSpPr>
        <p:grpSpPr>
          <a:xfrm>
            <a:off x="2138239" y="4275441"/>
            <a:ext cx="6782760" cy="815485"/>
            <a:chOff x="2138239" y="4275441"/>
            <a:chExt cx="6782760" cy="815485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77AD4BC6-F4D0-34E3-ABE4-A71D063247B6}"/>
                </a:ext>
              </a:extLst>
            </p:cNvPr>
            <p:cNvGrpSpPr/>
            <p:nvPr/>
          </p:nvGrpSpPr>
          <p:grpSpPr>
            <a:xfrm>
              <a:off x="2138239" y="4278821"/>
              <a:ext cx="6782760" cy="812105"/>
              <a:chOff x="2138239" y="1894680"/>
              <a:chExt cx="6782760" cy="1011913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276C2E96-797D-58DD-917A-8F9757595AA9}"/>
                  </a:ext>
                </a:extLst>
              </p:cNvPr>
              <p:cNvSpPr/>
              <p:nvPr/>
            </p:nvSpPr>
            <p:spPr>
              <a:xfrm>
                <a:off x="2142753" y="1894680"/>
                <a:ext cx="6667494" cy="101191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0EA6BF9-6602-D39F-199B-9F0D3FC11D0B}"/>
                  </a:ext>
                </a:extLst>
              </p:cNvPr>
              <p:cNvSpPr txBox="1"/>
              <p:nvPr/>
            </p:nvSpPr>
            <p:spPr>
              <a:xfrm>
                <a:off x="7997445" y="2216292"/>
                <a:ext cx="923554" cy="46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승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패</a:t>
                </a: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B27D441A-BAFB-16CA-EB81-232B637AA7B6}"/>
                  </a:ext>
                </a:extLst>
              </p:cNvPr>
              <p:cNvSpPr/>
              <p:nvPr/>
            </p:nvSpPr>
            <p:spPr>
              <a:xfrm>
                <a:off x="2138239" y="1894681"/>
                <a:ext cx="1198315" cy="10076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0000-00-00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B77E1E3D-1DAF-7674-3C06-CD9149E43379}"/>
                  </a:ext>
                </a:extLst>
              </p:cNvPr>
              <p:cNvSpPr/>
              <p:nvPr/>
            </p:nvSpPr>
            <p:spPr>
              <a:xfrm>
                <a:off x="3306650" y="1894680"/>
                <a:ext cx="3030649" cy="10076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팀 이름    </a:t>
                </a:r>
                <a:r>
                  <a:rPr lang="en-US" altLang="ko-KR" sz="2400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   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팀 이름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E866386-85D1-0461-5130-6158EA22D8F4}"/>
                </a:ext>
              </a:extLst>
            </p:cNvPr>
            <p:cNvSpPr/>
            <p:nvPr/>
          </p:nvSpPr>
          <p:spPr>
            <a:xfrm>
              <a:off x="6337300" y="4275441"/>
              <a:ext cx="1549393" cy="8086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장소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F1A7045-4AD7-64FD-7636-A6457F7660E4}"/>
              </a:ext>
            </a:extLst>
          </p:cNvPr>
          <p:cNvGrpSpPr/>
          <p:nvPr/>
        </p:nvGrpSpPr>
        <p:grpSpPr>
          <a:xfrm>
            <a:off x="2138239" y="5078839"/>
            <a:ext cx="6782760" cy="816511"/>
            <a:chOff x="2138239" y="5078839"/>
            <a:chExt cx="6782760" cy="816511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A501304B-F0CD-03BE-DD0B-203E4DF29114}"/>
                </a:ext>
              </a:extLst>
            </p:cNvPr>
            <p:cNvGrpSpPr/>
            <p:nvPr/>
          </p:nvGrpSpPr>
          <p:grpSpPr>
            <a:xfrm>
              <a:off x="2138239" y="5083245"/>
              <a:ext cx="6782760" cy="812105"/>
              <a:chOff x="2138239" y="1894680"/>
              <a:chExt cx="6782760" cy="1011913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EC828E42-24EE-7EC9-0771-1A10FC5E789C}"/>
                  </a:ext>
                </a:extLst>
              </p:cNvPr>
              <p:cNvSpPr/>
              <p:nvPr/>
            </p:nvSpPr>
            <p:spPr>
              <a:xfrm>
                <a:off x="2142753" y="1894680"/>
                <a:ext cx="6667494" cy="101191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847459A-4C59-4599-B566-AFC290201CB9}"/>
                  </a:ext>
                </a:extLst>
              </p:cNvPr>
              <p:cNvSpPr txBox="1"/>
              <p:nvPr/>
            </p:nvSpPr>
            <p:spPr>
              <a:xfrm>
                <a:off x="7997445" y="2216292"/>
                <a:ext cx="923554" cy="46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승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패</a:t>
                </a: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8824EEF5-8A24-B8DB-10A5-DA32A265A8B4}"/>
                  </a:ext>
                </a:extLst>
              </p:cNvPr>
              <p:cNvSpPr/>
              <p:nvPr/>
            </p:nvSpPr>
            <p:spPr>
              <a:xfrm>
                <a:off x="2138239" y="1894681"/>
                <a:ext cx="1198315" cy="10076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0000-00-00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AF8EA764-9B04-F7DA-8C7E-F084CBCC850F}"/>
                  </a:ext>
                </a:extLst>
              </p:cNvPr>
              <p:cNvSpPr/>
              <p:nvPr/>
            </p:nvSpPr>
            <p:spPr>
              <a:xfrm>
                <a:off x="3306650" y="1894680"/>
                <a:ext cx="3030649" cy="10076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팀 이름    </a:t>
                </a:r>
                <a:r>
                  <a:rPr lang="en-US" altLang="ko-KR" sz="2400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   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팀 이름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C2DD4C3-4D88-8560-0FBD-69325782E412}"/>
                </a:ext>
              </a:extLst>
            </p:cNvPr>
            <p:cNvSpPr/>
            <p:nvPr/>
          </p:nvSpPr>
          <p:spPr>
            <a:xfrm>
              <a:off x="6337300" y="5078839"/>
              <a:ext cx="1549393" cy="8086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장소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E9DDCAF-220C-27F9-C582-BADB9D03A8A4}"/>
              </a:ext>
            </a:extLst>
          </p:cNvPr>
          <p:cNvSpPr/>
          <p:nvPr/>
        </p:nvSpPr>
        <p:spPr>
          <a:xfrm>
            <a:off x="115269" y="3253816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D2D9A98-D012-94DE-518F-45A2DC252D00}"/>
              </a:ext>
            </a:extLst>
          </p:cNvPr>
          <p:cNvSpPr/>
          <p:nvPr/>
        </p:nvSpPr>
        <p:spPr>
          <a:xfrm>
            <a:off x="2138239" y="2231330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4B6FFA3-4049-7A83-FEFC-91917C587A23}"/>
              </a:ext>
            </a:extLst>
          </p:cNvPr>
          <p:cNvSpPr txBox="1"/>
          <p:nvPr/>
        </p:nvSpPr>
        <p:spPr>
          <a:xfrm>
            <a:off x="9080498" y="403466"/>
            <a:ext cx="3111501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위 설명과 동일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자신이 참여했던 경기 기록들 날짜 기준 내림차순 리스트로 출력</a:t>
            </a:r>
            <a:r>
              <a:rPr lang="en-US" altLang="ko-KR" dirty="0"/>
              <a:t>(</a:t>
            </a:r>
            <a:r>
              <a:rPr lang="ko-KR" altLang="en-US" dirty="0"/>
              <a:t>심판 경기평가</a:t>
            </a:r>
            <a:r>
              <a:rPr lang="en-US" altLang="ko-KR" dirty="0"/>
              <a:t>DB</a:t>
            </a:r>
            <a:r>
              <a:rPr lang="ko-KR" altLang="en-US" dirty="0"/>
              <a:t>에서 가져옴</a:t>
            </a:r>
            <a:r>
              <a:rPr lang="en-US" altLang="ko-KR" dirty="0"/>
              <a:t>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4B29770-09A4-9FD7-46A0-4B3531D08526}"/>
              </a:ext>
            </a:extLst>
          </p:cNvPr>
          <p:cNvSpPr txBox="1"/>
          <p:nvPr/>
        </p:nvSpPr>
        <p:spPr>
          <a:xfrm>
            <a:off x="553964" y="5865542"/>
            <a:ext cx="119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탈퇴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BA767-49CD-BE9F-B65F-2D675517A98A}"/>
              </a:ext>
            </a:extLst>
          </p:cNvPr>
          <p:cNvSpPr txBox="1"/>
          <p:nvPr/>
        </p:nvSpPr>
        <p:spPr>
          <a:xfrm>
            <a:off x="150196" y="1901822"/>
            <a:ext cx="17052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마이페이지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결제 내역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경기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결과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정보 수정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1032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138B93-A49C-F5C7-DFF1-C2DC0F4907F7}"/>
              </a:ext>
            </a:extLst>
          </p:cNvPr>
          <p:cNvSpPr txBox="1"/>
          <p:nvPr/>
        </p:nvSpPr>
        <p:spPr>
          <a:xfrm>
            <a:off x="101600" y="25400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일반회원</a:t>
            </a:r>
            <a:r>
              <a:rPr lang="en-US" altLang="ko-KR" dirty="0"/>
              <a:t>-</a:t>
            </a:r>
            <a:r>
              <a:rPr lang="ko-KR" altLang="en-US" dirty="0"/>
              <a:t>마이페이지</a:t>
            </a:r>
            <a:r>
              <a:rPr lang="en-US" altLang="ko-KR" dirty="0"/>
              <a:t>-</a:t>
            </a:r>
            <a:r>
              <a:rPr lang="ko-KR" altLang="en-US" dirty="0"/>
              <a:t>정보수정</a:t>
            </a:r>
            <a:r>
              <a:rPr lang="en-US" altLang="ko-KR" dirty="0"/>
              <a:t>(</a:t>
            </a:r>
            <a:r>
              <a:rPr lang="ko-KR" altLang="en-US" dirty="0"/>
              <a:t>최연희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D091B2-FB79-B15F-AE9A-6F3539EB4058}"/>
              </a:ext>
            </a:extLst>
          </p:cNvPr>
          <p:cNvSpPr/>
          <p:nvPr/>
        </p:nvSpPr>
        <p:spPr>
          <a:xfrm rot="5400000">
            <a:off x="-2057400" y="2451100"/>
            <a:ext cx="6108700" cy="19939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A2D2E3-5029-7684-40D1-C34F024B51C2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6CC169-09D2-075F-93B1-FDFA4F7C8C80}"/>
              </a:ext>
            </a:extLst>
          </p:cNvPr>
          <p:cNvSpPr txBox="1"/>
          <p:nvPr/>
        </p:nvSpPr>
        <p:spPr>
          <a:xfrm>
            <a:off x="2138239" y="1219200"/>
            <a:ext cx="268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회원 정보 수정</a:t>
            </a:r>
            <a:endParaRPr lang="ko-KR" altLang="en-US" sz="2400"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767C53E-1357-B325-FD00-9C03B14C6615}"/>
              </a:ext>
            </a:extLst>
          </p:cNvPr>
          <p:cNvCxnSpPr>
            <a:cxnSpLocks/>
          </p:cNvCxnSpPr>
          <p:nvPr/>
        </p:nvCxnSpPr>
        <p:spPr>
          <a:xfrm>
            <a:off x="1981199" y="1894680"/>
            <a:ext cx="7099299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E9DDCAF-220C-27F9-C582-BADB9D03A8A4}"/>
              </a:ext>
            </a:extLst>
          </p:cNvPr>
          <p:cNvSpPr/>
          <p:nvPr/>
        </p:nvSpPr>
        <p:spPr>
          <a:xfrm>
            <a:off x="207376" y="1769947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177B4-8608-E4C7-DA40-D4D5E64FDE44}"/>
              </a:ext>
            </a:extLst>
          </p:cNvPr>
          <p:cNvSpPr txBox="1"/>
          <p:nvPr/>
        </p:nvSpPr>
        <p:spPr>
          <a:xfrm>
            <a:off x="553964" y="5865542"/>
            <a:ext cx="119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탈퇴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EB5A117-84B7-8440-DAD3-E5EE2293BB0E}"/>
              </a:ext>
            </a:extLst>
          </p:cNvPr>
          <p:cNvGrpSpPr/>
          <p:nvPr/>
        </p:nvGrpSpPr>
        <p:grpSpPr>
          <a:xfrm>
            <a:off x="4177278" y="2093712"/>
            <a:ext cx="2531566" cy="3521935"/>
            <a:chOff x="4473209" y="2012166"/>
            <a:chExt cx="2531566" cy="352193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112CC8F-E407-566B-16DD-EC1E5781354B}"/>
                </a:ext>
              </a:extLst>
            </p:cNvPr>
            <p:cNvGrpSpPr/>
            <p:nvPr/>
          </p:nvGrpSpPr>
          <p:grpSpPr>
            <a:xfrm>
              <a:off x="4473209" y="2012166"/>
              <a:ext cx="2531566" cy="3033473"/>
              <a:chOff x="3073400" y="1432072"/>
              <a:chExt cx="3022600" cy="354249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CE3448D-E44F-BA5F-D118-1589A28922E7}"/>
                  </a:ext>
                </a:extLst>
              </p:cNvPr>
              <p:cNvSpPr/>
              <p:nvPr/>
            </p:nvSpPr>
            <p:spPr>
              <a:xfrm>
                <a:off x="3073400" y="1968497"/>
                <a:ext cx="3022600" cy="355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이름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0183BEF-6599-2DA6-BDD8-AD13F2D8D2CE}"/>
                  </a:ext>
                </a:extLst>
              </p:cNvPr>
              <p:cNvSpPr/>
              <p:nvPr/>
            </p:nvSpPr>
            <p:spPr>
              <a:xfrm>
                <a:off x="3073400" y="2491717"/>
                <a:ext cx="3022600" cy="355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생년월일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B13182D-C079-A792-C879-B5442931269E}"/>
                  </a:ext>
                </a:extLst>
              </p:cNvPr>
              <p:cNvSpPr/>
              <p:nvPr/>
            </p:nvSpPr>
            <p:spPr>
              <a:xfrm>
                <a:off x="3073400" y="3025117"/>
                <a:ext cx="3022600" cy="355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이메일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2FF3B58-A92D-B02E-EA69-DD6FBF4FB491}"/>
                  </a:ext>
                </a:extLst>
              </p:cNvPr>
              <p:cNvSpPr/>
              <p:nvPr/>
            </p:nvSpPr>
            <p:spPr>
              <a:xfrm>
                <a:off x="3073400" y="3552168"/>
                <a:ext cx="3022600" cy="355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핸드폰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4CA4CF2-0374-75D7-DEE9-0C819B054647}"/>
                  </a:ext>
                </a:extLst>
              </p:cNvPr>
              <p:cNvSpPr/>
              <p:nvPr/>
            </p:nvSpPr>
            <p:spPr>
              <a:xfrm>
                <a:off x="3073400" y="4085568"/>
                <a:ext cx="3022600" cy="355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아이디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6385ADC-552A-2EE8-A5DF-1BB46EA8B3D8}"/>
                  </a:ext>
                </a:extLst>
              </p:cNvPr>
              <p:cNvSpPr/>
              <p:nvPr/>
            </p:nvSpPr>
            <p:spPr>
              <a:xfrm>
                <a:off x="3073400" y="4618968"/>
                <a:ext cx="3022600" cy="355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비밀번호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B4D9F99-0E6C-1B08-7793-3B7B0B52D085}"/>
                  </a:ext>
                </a:extLst>
              </p:cNvPr>
              <p:cNvSpPr/>
              <p:nvPr/>
            </p:nvSpPr>
            <p:spPr>
              <a:xfrm>
                <a:off x="3073400" y="1432072"/>
                <a:ext cx="3022600" cy="355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닉네임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267741-7C42-6E6C-E663-FDE6F345406C}"/>
                </a:ext>
              </a:extLst>
            </p:cNvPr>
            <p:cNvSpPr/>
            <p:nvPr/>
          </p:nvSpPr>
          <p:spPr>
            <a:xfrm>
              <a:off x="4473209" y="5229597"/>
              <a:ext cx="2531566" cy="304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비밀번호 확인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9ABDCE-F90E-244F-4BBD-F0BE91FFC3ED}"/>
              </a:ext>
            </a:extLst>
          </p:cNvPr>
          <p:cNvSpPr/>
          <p:nvPr/>
        </p:nvSpPr>
        <p:spPr>
          <a:xfrm>
            <a:off x="5717754" y="5787893"/>
            <a:ext cx="991090" cy="310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취소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DC8F62-5CA8-6C9C-34A1-808D3B65C07A}"/>
              </a:ext>
            </a:extLst>
          </p:cNvPr>
          <p:cNvSpPr/>
          <p:nvPr/>
        </p:nvSpPr>
        <p:spPr>
          <a:xfrm>
            <a:off x="4177278" y="5787893"/>
            <a:ext cx="991090" cy="310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확인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41FDFC-EA32-B578-DD12-DD02CE4A5FCA}"/>
              </a:ext>
            </a:extLst>
          </p:cNvPr>
          <p:cNvSpPr txBox="1"/>
          <p:nvPr/>
        </p:nvSpPr>
        <p:spPr>
          <a:xfrm>
            <a:off x="9067800" y="391889"/>
            <a:ext cx="312420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dirty="0"/>
              <a:t>위 설명과 동일</a:t>
            </a:r>
            <a:endParaRPr lang="en-US" altLang="ko-KR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dirty="0"/>
              <a:t>비밀번호 확인을 통하여 현재 비밀번호와 일치 시 회원 정보 수정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9E96A-7221-5F20-3CEC-37671FD68C06}"/>
              </a:ext>
            </a:extLst>
          </p:cNvPr>
          <p:cNvSpPr txBox="1"/>
          <p:nvPr/>
        </p:nvSpPr>
        <p:spPr>
          <a:xfrm>
            <a:off x="150196" y="1901822"/>
            <a:ext cx="17052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마이페이지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결제 내역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경기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정보 수정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AD23D8-2D51-FBB9-EFF2-89EB54983CFC}"/>
              </a:ext>
            </a:extLst>
          </p:cNvPr>
          <p:cNvSpPr/>
          <p:nvPr/>
        </p:nvSpPr>
        <p:spPr>
          <a:xfrm>
            <a:off x="3659680" y="5289213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644847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3F1725-E2D6-0C8D-5FB4-186626D9C04D}"/>
              </a:ext>
            </a:extLst>
          </p:cNvPr>
          <p:cNvSpPr/>
          <p:nvPr/>
        </p:nvSpPr>
        <p:spPr>
          <a:xfrm>
            <a:off x="0" y="393700"/>
            <a:ext cx="90678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5B1C7B-FDC6-A39C-934C-0F5A0AC8A8F8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45CE0-89D9-4D58-049A-619C2DF51707}"/>
              </a:ext>
            </a:extLst>
          </p:cNvPr>
          <p:cNvSpPr txBox="1"/>
          <p:nvPr/>
        </p:nvSpPr>
        <p:spPr>
          <a:xfrm>
            <a:off x="101600" y="25400"/>
            <a:ext cx="312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 탈퇴 </a:t>
            </a:r>
            <a:r>
              <a:rPr lang="en-US" altLang="ko-KR" dirty="0"/>
              <a:t>-</a:t>
            </a:r>
            <a:r>
              <a:rPr lang="ko-KR" altLang="en-US" dirty="0"/>
              <a:t>일반회원</a:t>
            </a:r>
            <a:r>
              <a:rPr lang="en-US" altLang="ko-KR" dirty="0"/>
              <a:t>(</a:t>
            </a:r>
            <a:r>
              <a:rPr lang="ko-KR" altLang="en-US" dirty="0"/>
              <a:t>최연희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1953F8-D215-C852-1A99-5CF5EB46B4ED}"/>
              </a:ext>
            </a:extLst>
          </p:cNvPr>
          <p:cNvSpPr/>
          <p:nvPr/>
        </p:nvSpPr>
        <p:spPr>
          <a:xfrm rot="5400000">
            <a:off x="-2057400" y="2451100"/>
            <a:ext cx="6108700" cy="19939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70E8ED-4998-EF15-AFFA-543C826213D7}"/>
              </a:ext>
            </a:extLst>
          </p:cNvPr>
          <p:cNvSpPr/>
          <p:nvPr/>
        </p:nvSpPr>
        <p:spPr>
          <a:xfrm>
            <a:off x="38100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0D25E6-6417-2DCA-D8F2-8C02E67F6FC0}"/>
              </a:ext>
            </a:extLst>
          </p:cNvPr>
          <p:cNvSpPr txBox="1"/>
          <p:nvPr/>
        </p:nvSpPr>
        <p:spPr>
          <a:xfrm>
            <a:off x="553964" y="5865542"/>
            <a:ext cx="119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탈퇴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53586-7676-B666-E264-78CDCAC5B19C}"/>
              </a:ext>
            </a:extLst>
          </p:cNvPr>
          <p:cNvSpPr txBox="1"/>
          <p:nvPr/>
        </p:nvSpPr>
        <p:spPr>
          <a:xfrm>
            <a:off x="9097849" y="452990"/>
            <a:ext cx="3094151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회원 탈퇴 클릭 시 회원탈퇴 여부 </a:t>
            </a:r>
            <a:r>
              <a:rPr lang="ko-KR" altLang="en-US" dirty="0" err="1"/>
              <a:t>경고창</a:t>
            </a:r>
            <a:r>
              <a:rPr lang="ko-KR" altLang="en-US" dirty="0"/>
              <a:t> 뜸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확인 클릭 후 비밀번호 </a:t>
            </a:r>
            <a:r>
              <a:rPr lang="ko-KR" altLang="en-US" dirty="0" err="1"/>
              <a:t>입력창</a:t>
            </a:r>
            <a:r>
              <a:rPr lang="ko-KR" altLang="en-US" dirty="0"/>
              <a:t> 뜸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현재 비밀번호와 </a:t>
            </a:r>
            <a:r>
              <a:rPr lang="ko-KR" altLang="en-US" dirty="0" err="1"/>
              <a:t>일치할시</a:t>
            </a:r>
            <a:r>
              <a:rPr lang="ko-KR" altLang="en-US" dirty="0"/>
              <a:t> 회원 탈퇴 완료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비밀번호 불일치시 비밀번호 재입력 창 뜸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500E61-9AB3-394E-BB5E-6978C6CE2774}"/>
              </a:ext>
            </a:extLst>
          </p:cNvPr>
          <p:cNvSpPr/>
          <p:nvPr/>
        </p:nvSpPr>
        <p:spPr>
          <a:xfrm>
            <a:off x="2822707" y="2626849"/>
            <a:ext cx="4365494" cy="136095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293F8CC-2E40-7269-C6EA-461B41CC1FD5}"/>
              </a:ext>
            </a:extLst>
          </p:cNvPr>
          <p:cNvGrpSpPr/>
          <p:nvPr/>
        </p:nvGrpSpPr>
        <p:grpSpPr>
          <a:xfrm>
            <a:off x="2822707" y="1247707"/>
            <a:ext cx="4365494" cy="2631110"/>
            <a:chOff x="2433688" y="1012822"/>
            <a:chExt cx="5743541" cy="423042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75E2B4-E404-4280-7AC0-95FE152536C3}"/>
                </a:ext>
              </a:extLst>
            </p:cNvPr>
            <p:cNvSpPr/>
            <p:nvPr/>
          </p:nvSpPr>
          <p:spPr>
            <a:xfrm>
              <a:off x="2433688" y="1012822"/>
              <a:ext cx="5743541" cy="177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회원탈퇴 여부 문구 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1A57A86-2BB0-7B51-CCF7-4AAAD307100E}"/>
                </a:ext>
              </a:extLst>
            </p:cNvPr>
            <p:cNvSpPr/>
            <p:nvPr/>
          </p:nvSpPr>
          <p:spPr>
            <a:xfrm>
              <a:off x="6011094" y="2231196"/>
              <a:ext cx="863600" cy="4445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확인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05C357F-242D-5A37-9171-41C6AEFDE6E5}"/>
                </a:ext>
              </a:extLst>
            </p:cNvPr>
            <p:cNvSpPr/>
            <p:nvPr/>
          </p:nvSpPr>
          <p:spPr>
            <a:xfrm>
              <a:off x="7094587" y="2229607"/>
              <a:ext cx="863600" cy="4445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취소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FB84D60-4063-3F19-0221-BEDDFDF4F48C}"/>
                </a:ext>
              </a:extLst>
            </p:cNvPr>
            <p:cNvSpPr/>
            <p:nvPr/>
          </p:nvSpPr>
          <p:spPr>
            <a:xfrm>
              <a:off x="6011095" y="4798748"/>
              <a:ext cx="863599" cy="4445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확인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BB03F36-A897-3730-EBAC-599592FEA44B}"/>
                </a:ext>
              </a:extLst>
            </p:cNvPr>
            <p:cNvSpPr/>
            <p:nvPr/>
          </p:nvSpPr>
          <p:spPr>
            <a:xfrm>
              <a:off x="7094587" y="4797159"/>
              <a:ext cx="863599" cy="4445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취소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4509A0D-FF5E-0244-13D1-01EA69069A82}"/>
              </a:ext>
            </a:extLst>
          </p:cNvPr>
          <p:cNvSpPr/>
          <p:nvPr/>
        </p:nvSpPr>
        <p:spPr>
          <a:xfrm>
            <a:off x="3201862" y="3116186"/>
            <a:ext cx="3607182" cy="36870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9453520E-F3E0-6492-3DE5-33D0D620844B}"/>
              </a:ext>
            </a:extLst>
          </p:cNvPr>
          <p:cNvSpPr/>
          <p:nvPr/>
        </p:nvSpPr>
        <p:spPr>
          <a:xfrm>
            <a:off x="4821423" y="2221473"/>
            <a:ext cx="360177" cy="368705"/>
          </a:xfrm>
          <a:prstGeom prst="downArrow">
            <a:avLst>
              <a:gd name="adj1" fmla="val 30952"/>
              <a:gd name="adj2" fmla="val 4943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CD6A40-F94F-12F3-1A0B-88119FB5E2C7}"/>
              </a:ext>
            </a:extLst>
          </p:cNvPr>
          <p:cNvSpPr/>
          <p:nvPr/>
        </p:nvSpPr>
        <p:spPr>
          <a:xfrm>
            <a:off x="2706563" y="1086035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5" name="액자 34">
            <a:extLst>
              <a:ext uri="{FF2B5EF4-FFF2-40B4-BE49-F238E27FC236}">
                <a16:creationId xmlns:a16="http://schemas.microsoft.com/office/drawing/2014/main" id="{27A2CE50-A23B-1A8B-B688-EC4349815084}"/>
              </a:ext>
            </a:extLst>
          </p:cNvPr>
          <p:cNvSpPr/>
          <p:nvPr/>
        </p:nvSpPr>
        <p:spPr>
          <a:xfrm>
            <a:off x="385822" y="5759080"/>
            <a:ext cx="1333306" cy="520700"/>
          </a:xfrm>
          <a:prstGeom prst="frame">
            <a:avLst>
              <a:gd name="adj1" fmla="val 76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2B3115-E387-A674-47DD-BBCEED5B29E4}"/>
              </a:ext>
            </a:extLst>
          </p:cNvPr>
          <p:cNvSpPr/>
          <p:nvPr/>
        </p:nvSpPr>
        <p:spPr>
          <a:xfrm>
            <a:off x="2649413" y="2549878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BEC069B-3006-5DAC-4CC1-8EC869775EC8}"/>
              </a:ext>
            </a:extLst>
          </p:cNvPr>
          <p:cNvSpPr/>
          <p:nvPr/>
        </p:nvSpPr>
        <p:spPr>
          <a:xfrm>
            <a:off x="2128400" y="4679121"/>
            <a:ext cx="2873111" cy="15590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탈퇴 완료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DDAD7AB-DE8C-E840-4D80-3BCEC2A08DAF}"/>
              </a:ext>
            </a:extLst>
          </p:cNvPr>
          <p:cNvSpPr/>
          <p:nvPr/>
        </p:nvSpPr>
        <p:spPr>
          <a:xfrm>
            <a:off x="2061716" y="4504328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6D4F2729-6478-CEAB-657C-2AFB8D375B49}"/>
              </a:ext>
            </a:extLst>
          </p:cNvPr>
          <p:cNvSpPr/>
          <p:nvPr/>
        </p:nvSpPr>
        <p:spPr>
          <a:xfrm rot="2353516">
            <a:off x="3344730" y="4148643"/>
            <a:ext cx="360177" cy="368705"/>
          </a:xfrm>
          <a:prstGeom prst="downArrow">
            <a:avLst>
              <a:gd name="adj1" fmla="val 30952"/>
              <a:gd name="adj2" fmla="val 4943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CF523B8F-0A7B-51E2-93AD-E94D2C24AAD3}"/>
              </a:ext>
            </a:extLst>
          </p:cNvPr>
          <p:cNvSpPr/>
          <p:nvPr/>
        </p:nvSpPr>
        <p:spPr>
          <a:xfrm rot="19692283">
            <a:off x="6484629" y="4132802"/>
            <a:ext cx="360177" cy="368705"/>
          </a:xfrm>
          <a:prstGeom prst="downArrow">
            <a:avLst>
              <a:gd name="adj1" fmla="val 38004"/>
              <a:gd name="adj2" fmla="val 4943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41C3555-2075-56B5-B4F0-2FE175F6944E}"/>
              </a:ext>
            </a:extLst>
          </p:cNvPr>
          <p:cNvSpPr/>
          <p:nvPr/>
        </p:nvSpPr>
        <p:spPr>
          <a:xfrm>
            <a:off x="5341689" y="4653255"/>
            <a:ext cx="3545272" cy="15590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E5DAC9D-CB9A-7439-2381-AD70FDBEB0D2}"/>
              </a:ext>
            </a:extLst>
          </p:cNvPr>
          <p:cNvSpPr/>
          <p:nvPr/>
        </p:nvSpPr>
        <p:spPr>
          <a:xfrm>
            <a:off x="5869984" y="5366143"/>
            <a:ext cx="2514790" cy="392937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9F6940D-CB89-972A-6193-5BA569E99302}"/>
              </a:ext>
            </a:extLst>
          </p:cNvPr>
          <p:cNvSpPr/>
          <p:nvPr/>
        </p:nvSpPr>
        <p:spPr>
          <a:xfrm>
            <a:off x="7367523" y="5865542"/>
            <a:ext cx="656397" cy="2764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8BB0E-5C69-D7D1-5076-E80F8BEB4908}"/>
              </a:ext>
            </a:extLst>
          </p:cNvPr>
          <p:cNvSpPr/>
          <p:nvPr/>
        </p:nvSpPr>
        <p:spPr>
          <a:xfrm>
            <a:off x="8140562" y="5875205"/>
            <a:ext cx="656397" cy="2764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취소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C21F83-B721-4FFA-E126-5627D7FC5A12}"/>
              </a:ext>
            </a:extLst>
          </p:cNvPr>
          <p:cNvSpPr txBox="1"/>
          <p:nvPr/>
        </p:nvSpPr>
        <p:spPr>
          <a:xfrm>
            <a:off x="6166510" y="4878625"/>
            <a:ext cx="277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재입력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043FB-6457-A733-4B85-91A5EA360D66}"/>
              </a:ext>
            </a:extLst>
          </p:cNvPr>
          <p:cNvSpPr txBox="1"/>
          <p:nvPr/>
        </p:nvSpPr>
        <p:spPr>
          <a:xfrm>
            <a:off x="150196" y="1901822"/>
            <a:ext cx="17052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마이페이지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결제 내역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경기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정보 수정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86305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998693-85B7-6EE3-27DE-E4013B75F4A9}"/>
              </a:ext>
            </a:extLst>
          </p:cNvPr>
          <p:cNvSpPr txBox="1"/>
          <p:nvPr/>
        </p:nvSpPr>
        <p:spPr>
          <a:xfrm>
            <a:off x="101600" y="25400"/>
            <a:ext cx="385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회원 관리 </a:t>
            </a:r>
            <a:r>
              <a:rPr lang="en-US" altLang="ko-KR" dirty="0"/>
              <a:t>(</a:t>
            </a:r>
            <a:r>
              <a:rPr lang="ko-KR" altLang="en-US" dirty="0"/>
              <a:t>최연희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685135-C9A2-34F9-D1A6-39C6A82BF9CF}"/>
              </a:ext>
            </a:extLst>
          </p:cNvPr>
          <p:cNvSpPr/>
          <p:nvPr/>
        </p:nvSpPr>
        <p:spPr>
          <a:xfrm rot="5400000">
            <a:off x="-2360667" y="2754367"/>
            <a:ext cx="6108700" cy="13873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39B97-E602-ED94-0DB7-49FE0EF8C19A}"/>
              </a:ext>
            </a:extLst>
          </p:cNvPr>
          <p:cNvSpPr txBox="1"/>
          <p:nvPr/>
        </p:nvSpPr>
        <p:spPr>
          <a:xfrm>
            <a:off x="515864" y="5865542"/>
            <a:ext cx="119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7D2C91-4579-D33E-BA4A-78340D6B9C22}"/>
              </a:ext>
            </a:extLst>
          </p:cNvPr>
          <p:cNvSpPr txBox="1"/>
          <p:nvPr/>
        </p:nvSpPr>
        <p:spPr>
          <a:xfrm>
            <a:off x="1896939" y="546427"/>
            <a:ext cx="268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회원 목록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CBC5EB7-79CF-4683-6F6E-4FF95DB9371D}"/>
              </a:ext>
            </a:extLst>
          </p:cNvPr>
          <p:cNvGraphicFramePr>
            <a:graphicFrameLocks noGrp="1"/>
          </p:cNvGraphicFramePr>
          <p:nvPr/>
        </p:nvGraphicFramePr>
        <p:xfrm>
          <a:off x="1507126" y="2328469"/>
          <a:ext cx="7489423" cy="3575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860">
                  <a:extLst>
                    <a:ext uri="{9D8B030D-6E8A-4147-A177-3AD203B41FA5}">
                      <a16:colId xmlns:a16="http://schemas.microsoft.com/office/drawing/2014/main" val="3246620499"/>
                    </a:ext>
                  </a:extLst>
                </a:gridCol>
                <a:gridCol w="979754">
                  <a:extLst>
                    <a:ext uri="{9D8B030D-6E8A-4147-A177-3AD203B41FA5}">
                      <a16:colId xmlns:a16="http://schemas.microsoft.com/office/drawing/2014/main" val="2252025023"/>
                    </a:ext>
                  </a:extLst>
                </a:gridCol>
                <a:gridCol w="927874">
                  <a:extLst>
                    <a:ext uri="{9D8B030D-6E8A-4147-A177-3AD203B41FA5}">
                      <a16:colId xmlns:a16="http://schemas.microsoft.com/office/drawing/2014/main" val="2614352392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775254014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4156255295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2344691276"/>
                    </a:ext>
                  </a:extLst>
                </a:gridCol>
                <a:gridCol w="961697">
                  <a:extLst>
                    <a:ext uri="{9D8B030D-6E8A-4147-A177-3AD203B41FA5}">
                      <a16:colId xmlns:a16="http://schemas.microsoft.com/office/drawing/2014/main" val="2154397702"/>
                    </a:ext>
                  </a:extLst>
                </a:gridCol>
                <a:gridCol w="1145321">
                  <a:extLst>
                    <a:ext uri="{9D8B030D-6E8A-4147-A177-3AD203B41FA5}">
                      <a16:colId xmlns:a16="http://schemas.microsoft.com/office/drawing/2014/main" val="2518612476"/>
                    </a:ext>
                  </a:extLst>
                </a:gridCol>
              </a:tblGrid>
              <a:tr h="8320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비밀번호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닉네임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이메일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핸드폰번호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생년월일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760947"/>
                  </a:ext>
                </a:extLst>
              </a:tr>
              <a:tr h="8435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err="1"/>
                        <a:t>정성우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 err="1"/>
                        <a:t>Jsw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1234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No.1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가드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 err="1"/>
                        <a:t>Jsw</a:t>
                      </a:r>
                      <a:r>
                        <a:rPr lang="en-US" altLang="ko-KR" dirty="0"/>
                        <a:t>@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test.com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010-0000-0000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0000-00-00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890848"/>
                  </a:ext>
                </a:extLst>
              </a:tr>
              <a:tr h="8435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err="1"/>
                        <a:t>허훈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Hun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4567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err="1"/>
                        <a:t>후니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Hun@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test.com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010-0000-0000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0000-00-00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817934"/>
                  </a:ext>
                </a:extLst>
              </a:tr>
              <a:tr h="8435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문정현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moon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6798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err="1"/>
                        <a:t>슈퍼문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moon@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test.com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010-0000-0000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0000-00-00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28366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97A293-0ED5-04CD-9B35-E1675771987F}"/>
              </a:ext>
            </a:extLst>
          </p:cNvPr>
          <p:cNvSpPr/>
          <p:nvPr/>
        </p:nvSpPr>
        <p:spPr>
          <a:xfrm>
            <a:off x="183233" y="1248169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A8A17-1886-BC70-4C51-D15EC3500D3F}"/>
              </a:ext>
            </a:extLst>
          </p:cNvPr>
          <p:cNvSpPr txBox="1"/>
          <p:nvPr/>
        </p:nvSpPr>
        <p:spPr>
          <a:xfrm>
            <a:off x="9059613" y="376681"/>
            <a:ext cx="3284787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</a:t>
            </a:r>
            <a:r>
              <a:rPr lang="ko-KR" altLang="en-US" dirty="0"/>
              <a:t>관리자 로그인 시 회원목록 화면 출력</a:t>
            </a:r>
            <a:r>
              <a:rPr lang="en-US" altLang="ko-KR" dirty="0"/>
              <a:t>, </a:t>
            </a:r>
            <a:r>
              <a:rPr lang="ko-KR" altLang="en-US" dirty="0"/>
              <a:t>사이드 네비게이션 바 메뉴 목록 클릭 시 해당 페이지로 이동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검색어 입력 시 해당 검색어가 포함된 리스트 출력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저장된 전체 회원 리스트 출력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F52DBD-E1C6-3CB1-C0A4-8219A41B4AE6}"/>
              </a:ext>
            </a:extLst>
          </p:cNvPr>
          <p:cNvSpPr/>
          <p:nvPr/>
        </p:nvSpPr>
        <p:spPr>
          <a:xfrm>
            <a:off x="1487332" y="1752682"/>
            <a:ext cx="1663700" cy="4278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검색어 입력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63CA99-0EDF-6AAF-78C4-EA9F119AC07F}"/>
              </a:ext>
            </a:extLst>
          </p:cNvPr>
          <p:cNvSpPr/>
          <p:nvPr/>
        </p:nvSpPr>
        <p:spPr>
          <a:xfrm>
            <a:off x="3148154" y="1752682"/>
            <a:ext cx="467571" cy="4278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EF7B20-D20E-45AA-B065-99E8857C82AA}"/>
              </a:ext>
            </a:extLst>
          </p:cNvPr>
          <p:cNvSpPr/>
          <p:nvPr/>
        </p:nvSpPr>
        <p:spPr>
          <a:xfrm>
            <a:off x="1273952" y="1610197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E240F-4648-3F82-756E-AC0F62F13D0F}"/>
              </a:ext>
            </a:extLst>
          </p:cNvPr>
          <p:cNvSpPr txBox="1"/>
          <p:nvPr/>
        </p:nvSpPr>
        <p:spPr>
          <a:xfrm>
            <a:off x="-182825" y="1711074"/>
            <a:ext cx="17530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심판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팀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경기 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게시판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매출내역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매입내역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EF4B62-A8DC-2479-28D3-43EB6D6DEB07}"/>
              </a:ext>
            </a:extLst>
          </p:cNvPr>
          <p:cNvSpPr/>
          <p:nvPr/>
        </p:nvSpPr>
        <p:spPr>
          <a:xfrm>
            <a:off x="1333832" y="2199208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867759-279E-B1D5-D51D-32EB754A3B28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2338785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998693-85B7-6EE3-27DE-E4013B75F4A9}"/>
              </a:ext>
            </a:extLst>
          </p:cNvPr>
          <p:cNvSpPr txBox="1"/>
          <p:nvPr/>
        </p:nvSpPr>
        <p:spPr>
          <a:xfrm>
            <a:off x="101600" y="25400"/>
            <a:ext cx="385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심판 관리 </a:t>
            </a:r>
            <a:r>
              <a:rPr lang="en-US" altLang="ko-KR" dirty="0"/>
              <a:t>(</a:t>
            </a:r>
            <a:r>
              <a:rPr lang="ko-KR" altLang="en-US" dirty="0"/>
              <a:t>최연희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685135-C9A2-34F9-D1A6-39C6A82BF9CF}"/>
              </a:ext>
            </a:extLst>
          </p:cNvPr>
          <p:cNvSpPr/>
          <p:nvPr/>
        </p:nvSpPr>
        <p:spPr>
          <a:xfrm rot="5400000">
            <a:off x="-2686050" y="3079750"/>
            <a:ext cx="6464300" cy="1092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39B97-E602-ED94-0DB7-49FE0EF8C19A}"/>
              </a:ext>
            </a:extLst>
          </p:cNvPr>
          <p:cNvSpPr txBox="1"/>
          <p:nvPr/>
        </p:nvSpPr>
        <p:spPr>
          <a:xfrm>
            <a:off x="101600" y="5790533"/>
            <a:ext cx="119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7D2C91-4579-D33E-BA4A-78340D6B9C22}"/>
              </a:ext>
            </a:extLst>
          </p:cNvPr>
          <p:cNvSpPr txBox="1"/>
          <p:nvPr/>
        </p:nvSpPr>
        <p:spPr>
          <a:xfrm>
            <a:off x="1179989" y="518555"/>
            <a:ext cx="268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심판 목록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97A293-0ED5-04CD-9B35-E1675771987F}"/>
              </a:ext>
            </a:extLst>
          </p:cNvPr>
          <p:cNvSpPr/>
          <p:nvPr/>
        </p:nvSpPr>
        <p:spPr>
          <a:xfrm>
            <a:off x="153743" y="1492290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A8A17-1886-BC70-4C51-D15EC3500D3F}"/>
              </a:ext>
            </a:extLst>
          </p:cNvPr>
          <p:cNvSpPr txBox="1"/>
          <p:nvPr/>
        </p:nvSpPr>
        <p:spPr>
          <a:xfrm>
            <a:off x="9059613" y="376681"/>
            <a:ext cx="3284787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위 설명과 동일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검색어 입력 시 해당 검색어가 포함된 리스트 출력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승인상태가 </a:t>
            </a:r>
            <a:r>
              <a:rPr lang="en-US" altLang="ko-KR" dirty="0"/>
              <a:t>‘</a:t>
            </a:r>
            <a:r>
              <a:rPr lang="ko-KR" altLang="en-US" dirty="0"/>
              <a:t>승인대기</a:t>
            </a:r>
            <a:r>
              <a:rPr lang="en-US" altLang="ko-KR" dirty="0"/>
              <a:t>’</a:t>
            </a:r>
            <a:r>
              <a:rPr lang="ko-KR" altLang="en-US" dirty="0"/>
              <a:t>일 경우 승인 버튼을 누르면 </a:t>
            </a:r>
            <a:r>
              <a:rPr lang="en-US" altLang="ko-KR" dirty="0"/>
              <a:t>‘</a:t>
            </a:r>
            <a:r>
              <a:rPr lang="ko-KR" altLang="en-US" dirty="0"/>
              <a:t>승인</a:t>
            </a:r>
            <a:r>
              <a:rPr lang="en-US" altLang="ko-KR" dirty="0"/>
              <a:t>’</a:t>
            </a:r>
            <a:r>
              <a:rPr lang="ko-KR" altLang="en-US" dirty="0"/>
              <a:t> 으로 상태 변경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F52DBD-E1C6-3CB1-C0A4-8219A41B4AE6}"/>
              </a:ext>
            </a:extLst>
          </p:cNvPr>
          <p:cNvSpPr/>
          <p:nvPr/>
        </p:nvSpPr>
        <p:spPr>
          <a:xfrm>
            <a:off x="1121435" y="2003601"/>
            <a:ext cx="1663700" cy="4278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검색어 입력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63CA99-0EDF-6AAF-78C4-EA9F119AC07F}"/>
              </a:ext>
            </a:extLst>
          </p:cNvPr>
          <p:cNvSpPr/>
          <p:nvPr/>
        </p:nvSpPr>
        <p:spPr>
          <a:xfrm>
            <a:off x="2786273" y="2003600"/>
            <a:ext cx="467571" cy="4278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EF7B20-D20E-45AA-B065-99E8857C82AA}"/>
              </a:ext>
            </a:extLst>
          </p:cNvPr>
          <p:cNvSpPr/>
          <p:nvPr/>
        </p:nvSpPr>
        <p:spPr>
          <a:xfrm>
            <a:off x="1179989" y="1643115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C1BB4C-43C3-C794-8F5D-142488F2E2BF}"/>
              </a:ext>
            </a:extLst>
          </p:cNvPr>
          <p:cNvSpPr txBox="1"/>
          <p:nvPr/>
        </p:nvSpPr>
        <p:spPr>
          <a:xfrm>
            <a:off x="29235" y="1893778"/>
            <a:ext cx="10922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회원 관리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심판 관리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팀 관리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경기 목록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게시판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매출 내역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매입 내역</a:t>
            </a:r>
            <a:endParaRPr lang="en-US" altLang="ko-KR" sz="1400" dirty="0"/>
          </a:p>
          <a:p>
            <a:pPr algn="ctr"/>
            <a:endParaRPr lang="en-US" altLang="ko-KR" sz="140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D94BD4B-60DA-42EF-FC0C-C20B7ADEBF80}"/>
              </a:ext>
            </a:extLst>
          </p:cNvPr>
          <p:cNvGraphicFramePr>
            <a:graphicFrameLocks noGrp="1"/>
          </p:cNvGraphicFramePr>
          <p:nvPr/>
        </p:nvGraphicFramePr>
        <p:xfrm>
          <a:off x="1113947" y="2578190"/>
          <a:ext cx="6937800" cy="3108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018">
                  <a:extLst>
                    <a:ext uri="{9D8B030D-6E8A-4147-A177-3AD203B41FA5}">
                      <a16:colId xmlns:a16="http://schemas.microsoft.com/office/drawing/2014/main" val="705477942"/>
                    </a:ext>
                  </a:extLst>
                </a:gridCol>
                <a:gridCol w="658906">
                  <a:extLst>
                    <a:ext uri="{9D8B030D-6E8A-4147-A177-3AD203B41FA5}">
                      <a16:colId xmlns:a16="http://schemas.microsoft.com/office/drawing/2014/main" val="613200695"/>
                    </a:ext>
                  </a:extLst>
                </a:gridCol>
                <a:gridCol w="618564">
                  <a:extLst>
                    <a:ext uri="{9D8B030D-6E8A-4147-A177-3AD203B41FA5}">
                      <a16:colId xmlns:a16="http://schemas.microsoft.com/office/drawing/2014/main" val="64766082"/>
                    </a:ext>
                  </a:extLst>
                </a:gridCol>
                <a:gridCol w="802005">
                  <a:extLst>
                    <a:ext uri="{9D8B030D-6E8A-4147-A177-3AD203B41FA5}">
                      <a16:colId xmlns:a16="http://schemas.microsoft.com/office/drawing/2014/main" val="162111495"/>
                    </a:ext>
                  </a:extLst>
                </a:gridCol>
                <a:gridCol w="650278">
                  <a:extLst>
                    <a:ext uri="{9D8B030D-6E8A-4147-A177-3AD203B41FA5}">
                      <a16:colId xmlns:a16="http://schemas.microsoft.com/office/drawing/2014/main" val="3526447230"/>
                    </a:ext>
                  </a:extLst>
                </a:gridCol>
                <a:gridCol w="672353">
                  <a:extLst>
                    <a:ext uri="{9D8B030D-6E8A-4147-A177-3AD203B41FA5}">
                      <a16:colId xmlns:a16="http://schemas.microsoft.com/office/drawing/2014/main" val="2133634254"/>
                    </a:ext>
                  </a:extLst>
                </a:gridCol>
                <a:gridCol w="497541">
                  <a:extLst>
                    <a:ext uri="{9D8B030D-6E8A-4147-A177-3AD203B41FA5}">
                      <a16:colId xmlns:a16="http://schemas.microsoft.com/office/drawing/2014/main" val="3086378059"/>
                    </a:ext>
                  </a:extLst>
                </a:gridCol>
                <a:gridCol w="551147">
                  <a:extLst>
                    <a:ext uri="{9D8B030D-6E8A-4147-A177-3AD203B41FA5}">
                      <a16:colId xmlns:a16="http://schemas.microsoft.com/office/drawing/2014/main" val="2704869611"/>
                    </a:ext>
                  </a:extLst>
                </a:gridCol>
                <a:gridCol w="646386">
                  <a:extLst>
                    <a:ext uri="{9D8B030D-6E8A-4147-A177-3AD203B41FA5}">
                      <a16:colId xmlns:a16="http://schemas.microsoft.com/office/drawing/2014/main" val="1073738698"/>
                    </a:ext>
                  </a:extLst>
                </a:gridCol>
                <a:gridCol w="751502">
                  <a:extLst>
                    <a:ext uri="{9D8B030D-6E8A-4147-A177-3AD203B41FA5}">
                      <a16:colId xmlns:a16="http://schemas.microsoft.com/office/drawing/2014/main" val="2814715352"/>
                    </a:ext>
                  </a:extLst>
                </a:gridCol>
                <a:gridCol w="670100">
                  <a:extLst>
                    <a:ext uri="{9D8B030D-6E8A-4147-A177-3AD203B41FA5}">
                      <a16:colId xmlns:a16="http://schemas.microsoft.com/office/drawing/2014/main" val="3953339643"/>
                    </a:ext>
                  </a:extLst>
                </a:gridCol>
              </a:tblGrid>
              <a:tr h="1224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N0.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생년월일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이메일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핸드폰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수임료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자격인증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승인상태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514051"/>
                  </a:ext>
                </a:extLst>
              </a:tr>
              <a:tr h="1224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허재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0000-00-00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서울시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Hj</a:t>
                      </a:r>
                      <a:r>
                        <a:rPr lang="en-US" altLang="ko-KR" sz="1200" dirty="0"/>
                        <a:t>@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test.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com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010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-0000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-0000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Hj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r>
                        <a:rPr lang="ko-KR" altLang="en-US" sz="1200" dirty="0"/>
                        <a:t>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승인 대기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793064"/>
                  </a:ext>
                </a:extLst>
              </a:tr>
              <a:tr h="659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서장훈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0000-00-00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서울시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sjh</a:t>
                      </a:r>
                      <a:r>
                        <a:rPr lang="en-US" altLang="ko-KR" sz="1200" dirty="0"/>
                        <a:t>@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Test.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com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010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-0000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-0000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sjh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r>
                        <a:rPr lang="ko-KR" altLang="en-US" sz="1200" dirty="0"/>
                        <a:t>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승인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557415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32205F-123A-887A-D2F3-A785D078F5AE}"/>
              </a:ext>
            </a:extLst>
          </p:cNvPr>
          <p:cNvSpPr/>
          <p:nvPr/>
        </p:nvSpPr>
        <p:spPr>
          <a:xfrm>
            <a:off x="8165392" y="4309525"/>
            <a:ext cx="725771" cy="35837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D7001B-562F-47E4-3616-3ADAB89A9D1E}"/>
              </a:ext>
            </a:extLst>
          </p:cNvPr>
          <p:cNvSpPr/>
          <p:nvPr/>
        </p:nvSpPr>
        <p:spPr>
          <a:xfrm>
            <a:off x="8184273" y="3938884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BAA5FE-7E9F-4754-BA1E-608DDA638148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467037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998693-85B7-6EE3-27DE-E4013B75F4A9}"/>
              </a:ext>
            </a:extLst>
          </p:cNvPr>
          <p:cNvSpPr txBox="1"/>
          <p:nvPr/>
        </p:nvSpPr>
        <p:spPr>
          <a:xfrm>
            <a:off x="101600" y="25400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팀 관리 </a:t>
            </a:r>
            <a:r>
              <a:rPr lang="en-US" altLang="ko-KR" dirty="0"/>
              <a:t>(</a:t>
            </a:r>
            <a:r>
              <a:rPr lang="ko-KR" altLang="en-US" dirty="0"/>
              <a:t>최연희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685135-C9A2-34F9-D1A6-39C6A82BF9CF}"/>
              </a:ext>
            </a:extLst>
          </p:cNvPr>
          <p:cNvSpPr/>
          <p:nvPr/>
        </p:nvSpPr>
        <p:spPr>
          <a:xfrm rot="5400000">
            <a:off x="-2360667" y="2754367"/>
            <a:ext cx="6108700" cy="13873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39B97-E602-ED94-0DB7-49FE0EF8C19A}"/>
              </a:ext>
            </a:extLst>
          </p:cNvPr>
          <p:cNvSpPr txBox="1"/>
          <p:nvPr/>
        </p:nvSpPr>
        <p:spPr>
          <a:xfrm>
            <a:off x="515864" y="5865542"/>
            <a:ext cx="119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7D2C91-4579-D33E-BA4A-78340D6B9C22}"/>
              </a:ext>
            </a:extLst>
          </p:cNvPr>
          <p:cNvSpPr txBox="1"/>
          <p:nvPr/>
        </p:nvSpPr>
        <p:spPr>
          <a:xfrm>
            <a:off x="1385832" y="684681"/>
            <a:ext cx="268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팀 목록</a:t>
            </a:r>
            <a:endParaRPr lang="ko-KR" altLang="en-US" sz="2400" b="1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CBC5EB7-79CF-4683-6F6E-4FF95DB9371D}"/>
              </a:ext>
            </a:extLst>
          </p:cNvPr>
          <p:cNvGraphicFramePr>
            <a:graphicFrameLocks noGrp="1"/>
          </p:cNvGraphicFramePr>
          <p:nvPr/>
        </p:nvGraphicFramePr>
        <p:xfrm>
          <a:off x="1507126" y="2328469"/>
          <a:ext cx="7319313" cy="3362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224">
                  <a:extLst>
                    <a:ext uri="{9D8B030D-6E8A-4147-A177-3AD203B41FA5}">
                      <a16:colId xmlns:a16="http://schemas.microsoft.com/office/drawing/2014/main" val="3246620499"/>
                    </a:ext>
                  </a:extLst>
                </a:gridCol>
                <a:gridCol w="1601837">
                  <a:extLst>
                    <a:ext uri="{9D8B030D-6E8A-4147-A177-3AD203B41FA5}">
                      <a16:colId xmlns:a16="http://schemas.microsoft.com/office/drawing/2014/main" val="2252025023"/>
                    </a:ext>
                  </a:extLst>
                </a:gridCol>
                <a:gridCol w="1517016">
                  <a:extLst>
                    <a:ext uri="{9D8B030D-6E8A-4147-A177-3AD203B41FA5}">
                      <a16:colId xmlns:a16="http://schemas.microsoft.com/office/drawing/2014/main" val="2614352392"/>
                    </a:ext>
                  </a:extLst>
                </a:gridCol>
                <a:gridCol w="1391884">
                  <a:extLst>
                    <a:ext uri="{9D8B030D-6E8A-4147-A177-3AD203B41FA5}">
                      <a16:colId xmlns:a16="http://schemas.microsoft.com/office/drawing/2014/main" val="775254014"/>
                    </a:ext>
                  </a:extLst>
                </a:gridCol>
                <a:gridCol w="1973352">
                  <a:extLst>
                    <a:ext uri="{9D8B030D-6E8A-4147-A177-3AD203B41FA5}">
                      <a16:colId xmlns:a16="http://schemas.microsoft.com/office/drawing/2014/main" val="4156255295"/>
                    </a:ext>
                  </a:extLst>
                </a:gridCol>
              </a:tblGrid>
              <a:tr h="8320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팀 로고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팀 명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지역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팀장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760947"/>
                  </a:ext>
                </a:extLst>
              </a:tr>
              <a:tr h="8435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이미지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err="1"/>
                        <a:t>소닉붐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수원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010-0000-0000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890848"/>
                  </a:ext>
                </a:extLst>
              </a:tr>
              <a:tr h="8435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이미지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err="1"/>
                        <a:t>썬더스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서울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010-0000-0000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817934"/>
                  </a:ext>
                </a:extLst>
              </a:tr>
              <a:tr h="8435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이미지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err="1"/>
                        <a:t>이지스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부산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010-0000-0000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28366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97A293-0ED5-04CD-9B35-E1675771987F}"/>
              </a:ext>
            </a:extLst>
          </p:cNvPr>
          <p:cNvSpPr/>
          <p:nvPr/>
        </p:nvSpPr>
        <p:spPr>
          <a:xfrm>
            <a:off x="183233" y="1248169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A8A17-1886-BC70-4C51-D15EC3500D3F}"/>
              </a:ext>
            </a:extLst>
          </p:cNvPr>
          <p:cNvSpPr txBox="1"/>
          <p:nvPr/>
        </p:nvSpPr>
        <p:spPr>
          <a:xfrm>
            <a:off x="9059613" y="376681"/>
            <a:ext cx="3284787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</a:t>
            </a:r>
            <a:r>
              <a:rPr lang="ko-KR" altLang="en-US" dirty="0"/>
              <a:t>관리자 로그인 시 회원목록 화면 출력</a:t>
            </a:r>
            <a:r>
              <a:rPr lang="en-US" altLang="ko-KR" dirty="0"/>
              <a:t>, </a:t>
            </a:r>
            <a:r>
              <a:rPr lang="ko-KR" altLang="en-US" dirty="0"/>
              <a:t>사이드 네비게이션 바 메뉴 목록 클릭 시 해당 페이지로 이동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검색어 입력 시 해당 검색어가 포함된 리스트 출력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  </a:t>
            </a:r>
            <a:r>
              <a:rPr lang="ko-KR" altLang="en-US" dirty="0"/>
              <a:t>저장된 전체 팀 리스트 출력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F52DBD-E1C6-3CB1-C0A4-8219A41B4AE6}"/>
              </a:ext>
            </a:extLst>
          </p:cNvPr>
          <p:cNvSpPr/>
          <p:nvPr/>
        </p:nvSpPr>
        <p:spPr>
          <a:xfrm>
            <a:off x="1487332" y="1752682"/>
            <a:ext cx="1663700" cy="4278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검색어 입력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63CA99-0EDF-6AAF-78C4-EA9F119AC07F}"/>
              </a:ext>
            </a:extLst>
          </p:cNvPr>
          <p:cNvSpPr/>
          <p:nvPr/>
        </p:nvSpPr>
        <p:spPr>
          <a:xfrm>
            <a:off x="3148154" y="1752682"/>
            <a:ext cx="467571" cy="4278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EF7B20-D20E-45AA-B065-99E8857C82AA}"/>
              </a:ext>
            </a:extLst>
          </p:cNvPr>
          <p:cNvSpPr/>
          <p:nvPr/>
        </p:nvSpPr>
        <p:spPr>
          <a:xfrm>
            <a:off x="1273952" y="1610197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E240F-4648-3F82-756E-AC0F62F13D0F}"/>
              </a:ext>
            </a:extLst>
          </p:cNvPr>
          <p:cNvSpPr txBox="1"/>
          <p:nvPr/>
        </p:nvSpPr>
        <p:spPr>
          <a:xfrm>
            <a:off x="-182825" y="1711074"/>
            <a:ext cx="17530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심판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팀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경기 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게시판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매출내역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매입내역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EF4B62-A8DC-2479-28D3-43EB6D6DEB07}"/>
              </a:ext>
            </a:extLst>
          </p:cNvPr>
          <p:cNvSpPr/>
          <p:nvPr/>
        </p:nvSpPr>
        <p:spPr>
          <a:xfrm>
            <a:off x="1333832" y="2199208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867759-279E-B1D5-D51D-32EB754A3B28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3340808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998693-85B7-6EE3-27DE-E4013B75F4A9}"/>
              </a:ext>
            </a:extLst>
          </p:cNvPr>
          <p:cNvSpPr txBox="1"/>
          <p:nvPr/>
        </p:nvSpPr>
        <p:spPr>
          <a:xfrm>
            <a:off x="101600" y="25400"/>
            <a:ext cx="35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</a:t>
            </a:r>
            <a:r>
              <a:rPr lang="en-US" altLang="ko-KR" dirty="0"/>
              <a:t>-</a:t>
            </a:r>
            <a:r>
              <a:rPr lang="ko-KR" altLang="en-US" dirty="0"/>
              <a:t> 경기목록</a:t>
            </a:r>
            <a:r>
              <a:rPr lang="en-US" altLang="ko-KR" dirty="0"/>
              <a:t>(</a:t>
            </a:r>
            <a:r>
              <a:rPr lang="ko-KR" altLang="en-US" dirty="0"/>
              <a:t>최연희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685135-C9A2-34F9-D1A6-39C6A82BF9CF}"/>
              </a:ext>
            </a:extLst>
          </p:cNvPr>
          <p:cNvSpPr/>
          <p:nvPr/>
        </p:nvSpPr>
        <p:spPr>
          <a:xfrm rot="5400000">
            <a:off x="-2177843" y="2571543"/>
            <a:ext cx="6108700" cy="17530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39B97-E602-ED94-0DB7-49FE0EF8C19A}"/>
              </a:ext>
            </a:extLst>
          </p:cNvPr>
          <p:cNvSpPr txBox="1"/>
          <p:nvPr/>
        </p:nvSpPr>
        <p:spPr>
          <a:xfrm>
            <a:off x="515864" y="5865542"/>
            <a:ext cx="119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7D2C91-4579-D33E-BA4A-78340D6B9C22}"/>
              </a:ext>
            </a:extLst>
          </p:cNvPr>
          <p:cNvSpPr txBox="1"/>
          <p:nvPr/>
        </p:nvSpPr>
        <p:spPr>
          <a:xfrm>
            <a:off x="1896939" y="546427"/>
            <a:ext cx="268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경기 목록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CBC5EB7-79CF-4683-6F6E-4FF95DB9371D}"/>
              </a:ext>
            </a:extLst>
          </p:cNvPr>
          <p:cNvGraphicFramePr>
            <a:graphicFrameLocks noGrp="1"/>
          </p:cNvGraphicFramePr>
          <p:nvPr/>
        </p:nvGraphicFramePr>
        <p:xfrm>
          <a:off x="1896939" y="1640503"/>
          <a:ext cx="6929561" cy="2521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7361">
                  <a:extLst>
                    <a:ext uri="{9D8B030D-6E8A-4147-A177-3AD203B41FA5}">
                      <a16:colId xmlns:a16="http://schemas.microsoft.com/office/drawing/2014/main" val="261435239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7525401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156255295"/>
                    </a:ext>
                  </a:extLst>
                </a:gridCol>
              </a:tblGrid>
              <a:tr h="623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경기장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60947"/>
                  </a:ext>
                </a:extLst>
              </a:tr>
              <a:tr h="6325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0000-00-00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수원</a:t>
                      </a:r>
                      <a:r>
                        <a:rPr lang="en-US" altLang="ko-KR" dirty="0"/>
                        <a:t>kt</a:t>
                      </a:r>
                      <a:r>
                        <a:rPr lang="ko-KR" altLang="en-US" dirty="0" err="1"/>
                        <a:t>소닉붐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경기 예정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890848"/>
                  </a:ext>
                </a:extLst>
              </a:tr>
              <a:tr h="632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0000-00-00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서울잠실체육관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경기 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817934"/>
                  </a:ext>
                </a:extLst>
              </a:tr>
              <a:tr h="632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0000-00-00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사직실내체육관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경기 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8366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97A293-0ED5-04CD-9B35-E1675771987F}"/>
              </a:ext>
            </a:extLst>
          </p:cNvPr>
          <p:cNvSpPr/>
          <p:nvPr/>
        </p:nvSpPr>
        <p:spPr>
          <a:xfrm>
            <a:off x="41316" y="3470178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A8A17-1886-BC70-4C51-D15EC3500D3F}"/>
              </a:ext>
            </a:extLst>
          </p:cNvPr>
          <p:cNvSpPr txBox="1"/>
          <p:nvPr/>
        </p:nvSpPr>
        <p:spPr>
          <a:xfrm>
            <a:off x="9059613" y="376681"/>
            <a:ext cx="3132387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경기 목록 클릭 시 과거</a:t>
            </a:r>
            <a:r>
              <a:rPr lang="en-US" altLang="ko-KR" dirty="0"/>
              <a:t>, </a:t>
            </a:r>
            <a:r>
              <a:rPr lang="ko-KR" altLang="en-US" dirty="0"/>
              <a:t>현재</a:t>
            </a:r>
            <a:r>
              <a:rPr lang="en-US" altLang="ko-KR" dirty="0"/>
              <a:t>, </a:t>
            </a:r>
            <a:r>
              <a:rPr lang="ko-KR" altLang="en-US" dirty="0"/>
              <a:t>예정된 경기 목록 리스트 출력</a:t>
            </a:r>
            <a:r>
              <a:rPr lang="en-US" altLang="ko-KR" dirty="0"/>
              <a:t>(</a:t>
            </a:r>
            <a:r>
              <a:rPr lang="ko-KR" altLang="en-US" dirty="0"/>
              <a:t>경기</a:t>
            </a:r>
            <a:r>
              <a:rPr lang="en-US" altLang="ko-KR" dirty="0"/>
              <a:t>DB</a:t>
            </a:r>
            <a:r>
              <a:rPr lang="ko-KR" altLang="en-US" dirty="0"/>
              <a:t>에서 리스트 가져옴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 DB</a:t>
            </a:r>
            <a:r>
              <a:rPr lang="ko-KR" altLang="en-US" dirty="0"/>
              <a:t>에 저장된 경기 리스트를 날짜 기준으로 내림차순으로 출력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현재 날짜 기준으로 경기중</a:t>
            </a:r>
            <a:r>
              <a:rPr lang="en-US" altLang="ko-KR" dirty="0"/>
              <a:t>/</a:t>
            </a:r>
            <a:r>
              <a:rPr lang="ko-KR" altLang="en-US" dirty="0"/>
              <a:t>경기 종료</a:t>
            </a:r>
            <a:r>
              <a:rPr lang="en-US" altLang="ko-KR" dirty="0"/>
              <a:t>/</a:t>
            </a:r>
            <a:r>
              <a:rPr lang="ko-KR" altLang="en-US" dirty="0"/>
              <a:t>경기 예정으로 표시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61ACB7-ACBB-1195-0A77-839274E1D7F8}"/>
              </a:ext>
            </a:extLst>
          </p:cNvPr>
          <p:cNvSpPr/>
          <p:nvPr/>
        </p:nvSpPr>
        <p:spPr>
          <a:xfrm>
            <a:off x="1941668" y="1260029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96B6B9F4-3A8E-A225-11DE-9ED76B0CE556}"/>
              </a:ext>
            </a:extLst>
          </p:cNvPr>
          <p:cNvSpPr/>
          <p:nvPr/>
        </p:nvSpPr>
        <p:spPr>
          <a:xfrm>
            <a:off x="7397624" y="2170843"/>
            <a:ext cx="1515525" cy="2062560"/>
          </a:xfrm>
          <a:prstGeom prst="frame">
            <a:avLst>
              <a:gd name="adj1" fmla="val 178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A77128-F38C-4A68-09E3-5969E5AD7FBD}"/>
              </a:ext>
            </a:extLst>
          </p:cNvPr>
          <p:cNvSpPr/>
          <p:nvPr/>
        </p:nvSpPr>
        <p:spPr>
          <a:xfrm>
            <a:off x="7224330" y="1955628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434ACE-6BAB-F8BE-FF22-F77C5BC7B481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4C2B21-5FEF-D6BB-6F8E-5BE49554D434}"/>
              </a:ext>
            </a:extLst>
          </p:cNvPr>
          <p:cNvSpPr txBox="1"/>
          <p:nvPr/>
        </p:nvSpPr>
        <p:spPr>
          <a:xfrm>
            <a:off x="29020" y="1807320"/>
            <a:ext cx="17530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심판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팀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경기 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게시판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매출 내역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매입 내역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53706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998693-85B7-6EE3-27DE-E4013B75F4A9}"/>
              </a:ext>
            </a:extLst>
          </p:cNvPr>
          <p:cNvSpPr txBox="1"/>
          <p:nvPr/>
        </p:nvSpPr>
        <p:spPr>
          <a:xfrm>
            <a:off x="101600" y="25400"/>
            <a:ext cx="335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</a:t>
            </a:r>
            <a:r>
              <a:rPr lang="en-US" altLang="ko-KR" dirty="0"/>
              <a:t>-</a:t>
            </a:r>
            <a:r>
              <a:rPr lang="ko-KR" altLang="en-US" dirty="0"/>
              <a:t> 게시판</a:t>
            </a:r>
            <a:r>
              <a:rPr lang="en-US" altLang="ko-KR" dirty="0"/>
              <a:t>(</a:t>
            </a:r>
            <a:r>
              <a:rPr lang="ko-KR" altLang="en-US" dirty="0"/>
              <a:t>최연희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685135-C9A2-34F9-D1A6-39C6A82BF9CF}"/>
              </a:ext>
            </a:extLst>
          </p:cNvPr>
          <p:cNvSpPr/>
          <p:nvPr/>
        </p:nvSpPr>
        <p:spPr>
          <a:xfrm rot="5400000">
            <a:off x="-2455129" y="2848829"/>
            <a:ext cx="6108700" cy="11984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39B97-E602-ED94-0DB7-49FE0EF8C19A}"/>
              </a:ext>
            </a:extLst>
          </p:cNvPr>
          <p:cNvSpPr txBox="1"/>
          <p:nvPr/>
        </p:nvSpPr>
        <p:spPr>
          <a:xfrm>
            <a:off x="186426" y="5709078"/>
            <a:ext cx="119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7D2C91-4579-D33E-BA4A-78340D6B9C22}"/>
              </a:ext>
            </a:extLst>
          </p:cNvPr>
          <p:cNvSpPr txBox="1"/>
          <p:nvPr/>
        </p:nvSpPr>
        <p:spPr>
          <a:xfrm>
            <a:off x="1319266" y="546632"/>
            <a:ext cx="268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게시판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A8A17-1886-BC70-4C51-D15EC3500D3F}"/>
              </a:ext>
            </a:extLst>
          </p:cNvPr>
          <p:cNvSpPr txBox="1"/>
          <p:nvPr/>
        </p:nvSpPr>
        <p:spPr>
          <a:xfrm>
            <a:off x="9093791" y="421448"/>
            <a:ext cx="3132387" cy="4332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게시판 클릭 시 게시판 페이지로 이동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800" dirty="0"/>
              <a:t>게시글 선택 시 해당 게시글 상세 보기 페이지로 이동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1800" dirty="0"/>
              <a:t>페이지 넘버 클릭 시 오래된 게시글 출력</a:t>
            </a:r>
            <a:endParaRPr lang="en-US" altLang="ko-KR" sz="1800" dirty="0"/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sz="1800" dirty="0"/>
              <a:t>글쓰기 버튼 클릭 시 게시글 작성 페이지로 이동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11E21B-BA54-C06F-558D-2E9C40BE158B}"/>
              </a:ext>
            </a:extLst>
          </p:cNvPr>
          <p:cNvSpPr txBox="1"/>
          <p:nvPr/>
        </p:nvSpPr>
        <p:spPr>
          <a:xfrm>
            <a:off x="-133524" y="1405673"/>
            <a:ext cx="15031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심판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팀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경기 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게시판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매출 내역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매입 내역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434ACE-6BAB-F8BE-FF22-F77C5BC7B481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29795F1-5609-F073-D018-C337B46BC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423434"/>
              </p:ext>
            </p:extLst>
          </p:nvPr>
        </p:nvGraphicFramePr>
        <p:xfrm>
          <a:off x="1319265" y="1557733"/>
          <a:ext cx="7588099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489">
                  <a:extLst>
                    <a:ext uri="{9D8B030D-6E8A-4147-A177-3AD203B41FA5}">
                      <a16:colId xmlns:a16="http://schemas.microsoft.com/office/drawing/2014/main" val="1085591988"/>
                    </a:ext>
                  </a:extLst>
                </a:gridCol>
                <a:gridCol w="1011146">
                  <a:extLst>
                    <a:ext uri="{9D8B030D-6E8A-4147-A177-3AD203B41FA5}">
                      <a16:colId xmlns:a16="http://schemas.microsoft.com/office/drawing/2014/main" val="4078204258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1970929500"/>
                    </a:ext>
                  </a:extLst>
                </a:gridCol>
                <a:gridCol w="988944">
                  <a:extLst>
                    <a:ext uri="{9D8B030D-6E8A-4147-A177-3AD203B41FA5}">
                      <a16:colId xmlns:a16="http://schemas.microsoft.com/office/drawing/2014/main" val="3248911017"/>
                    </a:ext>
                  </a:extLst>
                </a:gridCol>
                <a:gridCol w="1517620">
                  <a:extLst>
                    <a:ext uri="{9D8B030D-6E8A-4147-A177-3AD203B41FA5}">
                      <a16:colId xmlns:a16="http://schemas.microsoft.com/office/drawing/2014/main" val="2297324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글머리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게시날짜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56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경기 중 금지사항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2024.00.00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80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매너게임 부탁드립니다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2024.00.00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77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평택에서 게임하실 분 미리 모집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ysClr val="windowText" lastClr="000000"/>
                          </a:solidFill>
                        </a:rPr>
                        <a:t>홍성연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2024.05.21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8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모두 최고의 경기가 될 수 있도록 빛납시다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!!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허진욱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2024.05.01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75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023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43460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635436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7206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F6EC352-955B-D149-797C-8DE90928D9C3}"/>
              </a:ext>
            </a:extLst>
          </p:cNvPr>
          <p:cNvSpPr/>
          <p:nvPr/>
        </p:nvSpPr>
        <p:spPr>
          <a:xfrm>
            <a:off x="7735263" y="5766044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글쓰기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7234A0-FB4D-42B3-2321-E2C3B6323723}"/>
              </a:ext>
            </a:extLst>
          </p:cNvPr>
          <p:cNvSpPr/>
          <p:nvPr/>
        </p:nvSpPr>
        <p:spPr>
          <a:xfrm>
            <a:off x="2473783" y="5398808"/>
            <a:ext cx="4416786" cy="435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1  2  3  4  5  6  7  8  9  10  | 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다음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&gt;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97A293-0ED5-04CD-9B35-E1675771987F}"/>
              </a:ext>
            </a:extLst>
          </p:cNvPr>
          <p:cNvSpPr/>
          <p:nvPr/>
        </p:nvSpPr>
        <p:spPr>
          <a:xfrm>
            <a:off x="13132" y="3448050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0CACE0-5CA9-34CA-26F8-26A5BC4D0F13}"/>
              </a:ext>
            </a:extLst>
          </p:cNvPr>
          <p:cNvSpPr/>
          <p:nvPr/>
        </p:nvSpPr>
        <p:spPr>
          <a:xfrm>
            <a:off x="1213588" y="1785119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6D45BF-1E99-C2F5-6271-F461AF2BCF8C}"/>
              </a:ext>
            </a:extLst>
          </p:cNvPr>
          <p:cNvSpPr/>
          <p:nvPr/>
        </p:nvSpPr>
        <p:spPr>
          <a:xfrm>
            <a:off x="2770978" y="5343021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CED505-9224-CD9F-9D1F-4FA5DBE3CE1C}"/>
              </a:ext>
            </a:extLst>
          </p:cNvPr>
          <p:cNvSpPr/>
          <p:nvPr/>
        </p:nvSpPr>
        <p:spPr>
          <a:xfrm>
            <a:off x="7575101" y="5625535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9289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4E9B05-1542-D120-9A10-E3E961290ECF}"/>
              </a:ext>
            </a:extLst>
          </p:cNvPr>
          <p:cNvSpPr/>
          <p:nvPr/>
        </p:nvSpPr>
        <p:spPr>
          <a:xfrm>
            <a:off x="0" y="393700"/>
            <a:ext cx="9067800" cy="595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5EA816-C2C2-724D-F94E-438C3B07839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0916E2-2AB1-5B67-3691-244CF741BABE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로그인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회원가입 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140F2F-3200-D984-0394-213A3F7A873D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E166F8-7F84-FD13-E683-18919DE57834}"/>
              </a:ext>
            </a:extLst>
          </p:cNvPr>
          <p:cNvSpPr/>
          <p:nvPr/>
        </p:nvSpPr>
        <p:spPr>
          <a:xfrm>
            <a:off x="0" y="989568"/>
            <a:ext cx="9067800" cy="5512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C76356-1557-5303-09E0-D32D430C888E}"/>
              </a:ext>
            </a:extLst>
          </p:cNvPr>
          <p:cNvSpPr txBox="1"/>
          <p:nvPr/>
        </p:nvSpPr>
        <p:spPr>
          <a:xfrm>
            <a:off x="101600" y="0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[</a:t>
            </a:r>
            <a:r>
              <a:rPr lang="ko-KR" altLang="en-US" dirty="0"/>
              <a:t>문주영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89D1E9-2D32-2697-F30D-608616DA18F7}"/>
              </a:ext>
            </a:extLst>
          </p:cNvPr>
          <p:cNvSpPr txBox="1"/>
          <p:nvPr/>
        </p:nvSpPr>
        <p:spPr>
          <a:xfrm>
            <a:off x="9067800" y="393700"/>
            <a:ext cx="3113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6DBCA0-2C25-CB7E-5C24-6217AF2C2E10}"/>
              </a:ext>
            </a:extLst>
          </p:cNvPr>
          <p:cNvSpPr txBox="1"/>
          <p:nvPr/>
        </p:nvSpPr>
        <p:spPr>
          <a:xfrm>
            <a:off x="9067800" y="393700"/>
            <a:ext cx="3113563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sz="1400" dirty="0"/>
              <a:t>Select </a:t>
            </a:r>
            <a:r>
              <a:rPr lang="ko-KR" altLang="en-US" sz="1400" dirty="0"/>
              <a:t>박스로 일반회원 심판회원 구분</a:t>
            </a:r>
            <a:r>
              <a:rPr lang="en-US" altLang="ko-KR" sz="1400" dirty="0"/>
              <a:t>                                - </a:t>
            </a:r>
            <a:r>
              <a:rPr lang="ko-KR" altLang="en-US" sz="1400" dirty="0"/>
              <a:t>처음페이지에선 빈</a:t>
            </a:r>
            <a:r>
              <a:rPr lang="en-US" altLang="ko-KR" sz="1400" dirty="0"/>
              <a:t> Select </a:t>
            </a:r>
            <a:r>
              <a:rPr lang="ko-KR" altLang="en-US" sz="1400" dirty="0"/>
              <a:t>창이지만 선택하지 않았을 경우 회원 종류 선택 메시지창</a:t>
            </a:r>
            <a:r>
              <a:rPr lang="en-US" altLang="ko-KR" sz="1400" dirty="0"/>
              <a:t>(alert) </a:t>
            </a:r>
            <a:r>
              <a:rPr lang="ko-KR" altLang="en-US" sz="1400" dirty="0"/>
              <a:t>띄우기                                         </a:t>
            </a:r>
            <a:r>
              <a:rPr lang="en-US" altLang="ko-KR" sz="1400" dirty="0"/>
              <a:t>- </a:t>
            </a:r>
            <a:r>
              <a:rPr lang="ko-KR" altLang="en-US" sz="1400" dirty="0"/>
              <a:t>심판 </a:t>
            </a:r>
            <a:r>
              <a:rPr lang="en-US" altLang="ko-KR" sz="1400" dirty="0"/>
              <a:t>DB</a:t>
            </a:r>
            <a:r>
              <a:rPr lang="ko-KR" altLang="en-US" sz="1400" dirty="0"/>
              <a:t>에서 아이디</a:t>
            </a:r>
            <a:r>
              <a:rPr lang="en-US" altLang="ko-KR" sz="1400" dirty="0"/>
              <a:t>, </a:t>
            </a:r>
            <a:r>
              <a:rPr lang="ko-KR" altLang="en-US" sz="1400" dirty="0"/>
              <a:t>비밀번호 확인 후 일치하면 로그인                                                   </a:t>
            </a:r>
            <a:r>
              <a:rPr lang="en-US" altLang="ko-KR" sz="1400" dirty="0"/>
              <a:t>  - </a:t>
            </a:r>
            <a:r>
              <a:rPr lang="ko-KR" altLang="en-US" sz="1400" dirty="0"/>
              <a:t>일반회원 </a:t>
            </a:r>
            <a:r>
              <a:rPr lang="en-US" altLang="ko-KR" sz="1400" dirty="0"/>
              <a:t>DB</a:t>
            </a:r>
            <a:r>
              <a:rPr lang="ko-KR" altLang="en-US" sz="1400" dirty="0"/>
              <a:t>에서 아이디</a:t>
            </a:r>
            <a:r>
              <a:rPr lang="en-US" altLang="ko-KR" sz="1400" dirty="0"/>
              <a:t>, </a:t>
            </a:r>
            <a:r>
              <a:rPr lang="ko-KR" altLang="en-US" sz="1400" dirty="0"/>
              <a:t>비밀번호 확인 후 일치하면 로그인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이름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생년월일 </a:t>
            </a:r>
            <a:r>
              <a:rPr lang="en-US" altLang="ko-KR" sz="1400" dirty="0"/>
              <a:t>8</a:t>
            </a:r>
            <a:r>
              <a:rPr lang="ko-KR" altLang="en-US" sz="1400" dirty="0"/>
              <a:t>자리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핸드폰번호 하이픈</a:t>
            </a:r>
            <a:r>
              <a:rPr lang="en-US" altLang="ko-KR" sz="1400" dirty="0"/>
              <a:t>(-) </a:t>
            </a:r>
            <a:r>
              <a:rPr lang="ko-KR" altLang="en-US" sz="1400" dirty="0"/>
              <a:t>없이 </a:t>
            </a:r>
            <a:r>
              <a:rPr lang="en-US" altLang="ko-KR" sz="1400" dirty="0"/>
              <a:t>11</a:t>
            </a:r>
            <a:r>
              <a:rPr lang="ko-KR" altLang="en-US" sz="1400" dirty="0"/>
              <a:t>자리로 입력 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아이디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확인 클릭 후 구분</a:t>
            </a:r>
            <a:r>
              <a:rPr lang="en-US" altLang="ko-KR" sz="1400" dirty="0"/>
              <a:t>, </a:t>
            </a:r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/>
              <a:t>생년월일</a:t>
            </a:r>
            <a:r>
              <a:rPr lang="en-US" altLang="ko-KR" sz="1400" dirty="0"/>
              <a:t>, </a:t>
            </a:r>
            <a:r>
              <a:rPr lang="ko-KR" altLang="en-US" sz="1400" dirty="0"/>
              <a:t>핸드폰번호</a:t>
            </a:r>
            <a:r>
              <a:rPr lang="en-US" altLang="ko-KR" sz="1400" dirty="0"/>
              <a:t>, </a:t>
            </a:r>
            <a:r>
              <a:rPr lang="ko-KR" altLang="en-US" sz="1400" dirty="0"/>
              <a:t>아이디 </a:t>
            </a:r>
            <a:r>
              <a:rPr lang="en-US" altLang="ko-KR" sz="1400" dirty="0"/>
              <a:t>DB</a:t>
            </a:r>
            <a:r>
              <a:rPr lang="ko-KR" altLang="en-US" sz="1400" dirty="0"/>
              <a:t>정보와 동일하면 아이디 팝업창으로 띄우기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취소 클릭 시 메인 페이지로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1E9EA7B-0A49-C778-5B90-18B5E1195766}"/>
              </a:ext>
            </a:extLst>
          </p:cNvPr>
          <p:cNvSpPr/>
          <p:nvPr/>
        </p:nvSpPr>
        <p:spPr>
          <a:xfrm>
            <a:off x="2326867" y="1553526"/>
            <a:ext cx="4620127" cy="47969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647EE1-48F2-A9BF-C071-FAD68AEAB57C}"/>
              </a:ext>
            </a:extLst>
          </p:cNvPr>
          <p:cNvSpPr/>
          <p:nvPr/>
        </p:nvSpPr>
        <p:spPr>
          <a:xfrm>
            <a:off x="3176430" y="1831529"/>
            <a:ext cx="3022600" cy="5299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일반회원</a:t>
            </a:r>
            <a:r>
              <a:rPr lang="en-US" altLang="ko-KR" dirty="0">
                <a:solidFill>
                  <a:sysClr val="windowText" lastClr="000000"/>
                </a:solidFill>
              </a:rPr>
              <a:t>/ </a:t>
            </a:r>
            <a:r>
              <a:rPr lang="ko-KR" altLang="en-US" dirty="0">
                <a:solidFill>
                  <a:sysClr val="windowText" lastClr="000000"/>
                </a:solidFill>
              </a:rPr>
              <a:t>심판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3ECE560D-820F-C3DD-41ED-7F3E7CF38283}"/>
              </a:ext>
            </a:extLst>
          </p:cNvPr>
          <p:cNvSpPr/>
          <p:nvPr/>
        </p:nvSpPr>
        <p:spPr>
          <a:xfrm flipH="1" flipV="1">
            <a:off x="5841460" y="1989693"/>
            <a:ext cx="172972" cy="19949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A9220D-C570-FF68-41A1-7DADDD718F60}"/>
              </a:ext>
            </a:extLst>
          </p:cNvPr>
          <p:cNvSpPr/>
          <p:nvPr/>
        </p:nvSpPr>
        <p:spPr>
          <a:xfrm>
            <a:off x="3176431" y="2522809"/>
            <a:ext cx="3022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이름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CFD3D-67C4-D25D-D90A-396379671729}"/>
              </a:ext>
            </a:extLst>
          </p:cNvPr>
          <p:cNvSpPr/>
          <p:nvPr/>
        </p:nvSpPr>
        <p:spPr>
          <a:xfrm>
            <a:off x="3176431" y="3322909"/>
            <a:ext cx="3022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생년월일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9ECB2-D6A8-B793-E53E-8791E5F67C55}"/>
              </a:ext>
            </a:extLst>
          </p:cNvPr>
          <p:cNvSpPr txBox="1"/>
          <p:nvPr/>
        </p:nvSpPr>
        <p:spPr>
          <a:xfrm>
            <a:off x="3404060" y="1021419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비밀번호 찾기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1D797C-D834-CABF-9E23-4C57C9ED6172}"/>
              </a:ext>
            </a:extLst>
          </p:cNvPr>
          <p:cNvSpPr/>
          <p:nvPr/>
        </p:nvSpPr>
        <p:spPr>
          <a:xfrm>
            <a:off x="3176431" y="5590880"/>
            <a:ext cx="14605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확인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04C2F0-ADFE-1A78-F6D8-A733A8C1A36D}"/>
              </a:ext>
            </a:extLst>
          </p:cNvPr>
          <p:cNvSpPr/>
          <p:nvPr/>
        </p:nvSpPr>
        <p:spPr>
          <a:xfrm>
            <a:off x="4738531" y="5590880"/>
            <a:ext cx="14605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취소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86504E-7ABD-3C3B-C6AB-7557F31879B3}"/>
              </a:ext>
            </a:extLst>
          </p:cNvPr>
          <p:cNvSpPr/>
          <p:nvPr/>
        </p:nvSpPr>
        <p:spPr>
          <a:xfrm>
            <a:off x="3010298" y="5431329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6CF0BF-B02C-EC8E-1AED-B11C6CD99BBF}"/>
              </a:ext>
            </a:extLst>
          </p:cNvPr>
          <p:cNvSpPr/>
          <p:nvPr/>
        </p:nvSpPr>
        <p:spPr>
          <a:xfrm>
            <a:off x="3176431" y="4053966"/>
            <a:ext cx="3022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핸드폰번호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566CE2-5FC4-E00F-6233-4F1BA97D11B4}"/>
              </a:ext>
            </a:extLst>
          </p:cNvPr>
          <p:cNvSpPr/>
          <p:nvPr/>
        </p:nvSpPr>
        <p:spPr>
          <a:xfrm>
            <a:off x="3176431" y="4748772"/>
            <a:ext cx="3022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아이디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BB6701-F377-2E0F-1D24-A91B69E5B2B2}"/>
              </a:ext>
            </a:extLst>
          </p:cNvPr>
          <p:cNvSpPr/>
          <p:nvPr/>
        </p:nvSpPr>
        <p:spPr>
          <a:xfrm>
            <a:off x="3029121" y="1739879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D7A480-5302-CA2A-A3E7-3542BB63D152}"/>
              </a:ext>
            </a:extLst>
          </p:cNvPr>
          <p:cNvSpPr/>
          <p:nvPr/>
        </p:nvSpPr>
        <p:spPr>
          <a:xfrm>
            <a:off x="3029121" y="2534802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F28D2D-90EA-7447-0DA6-FA52C8F499F7}"/>
              </a:ext>
            </a:extLst>
          </p:cNvPr>
          <p:cNvSpPr/>
          <p:nvPr/>
        </p:nvSpPr>
        <p:spPr>
          <a:xfrm>
            <a:off x="3010298" y="4772736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8CD791D-F2F0-745A-5D62-15E9500D9D0C}"/>
              </a:ext>
            </a:extLst>
          </p:cNvPr>
          <p:cNvSpPr/>
          <p:nvPr/>
        </p:nvSpPr>
        <p:spPr>
          <a:xfrm>
            <a:off x="3029121" y="3265859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F90DCA-927F-787E-06B4-4E9A6BC9BFF2}"/>
              </a:ext>
            </a:extLst>
          </p:cNvPr>
          <p:cNvSpPr/>
          <p:nvPr/>
        </p:nvSpPr>
        <p:spPr>
          <a:xfrm>
            <a:off x="3029121" y="3960665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942DA3-8AE6-E033-7CC8-A963CC87F8EF}"/>
              </a:ext>
            </a:extLst>
          </p:cNvPr>
          <p:cNvSpPr/>
          <p:nvPr/>
        </p:nvSpPr>
        <p:spPr>
          <a:xfrm>
            <a:off x="4695867" y="5431329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4084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898309-E539-9E30-BAFA-1D4D485DDAD7}"/>
              </a:ext>
            </a:extLst>
          </p:cNvPr>
          <p:cNvSpPr/>
          <p:nvPr/>
        </p:nvSpPr>
        <p:spPr>
          <a:xfrm>
            <a:off x="0" y="369332"/>
            <a:ext cx="9067800" cy="61330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AE69EB-5578-7DFF-A4B8-BED01A26718D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435EA-F497-4273-9565-460AB330BD71}"/>
              </a:ext>
            </a:extLst>
          </p:cNvPr>
          <p:cNvSpPr txBox="1"/>
          <p:nvPr/>
        </p:nvSpPr>
        <p:spPr>
          <a:xfrm>
            <a:off x="101600" y="0"/>
            <a:ext cx="394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</a:t>
            </a:r>
            <a:r>
              <a:rPr lang="en-US" altLang="ko-KR" dirty="0"/>
              <a:t>(</a:t>
            </a:r>
            <a:r>
              <a:rPr lang="ko-KR" altLang="en-US" dirty="0"/>
              <a:t>관리자 게시글 작성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최연희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8E822-9002-853A-BC3D-8CFBF2B76063}"/>
              </a:ext>
            </a:extLst>
          </p:cNvPr>
          <p:cNvSpPr txBox="1"/>
          <p:nvPr/>
        </p:nvSpPr>
        <p:spPr>
          <a:xfrm>
            <a:off x="1938641" y="699714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게시글 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D3F24D-5997-94FD-E12E-CDFCF2E56616}"/>
              </a:ext>
            </a:extLst>
          </p:cNvPr>
          <p:cNvSpPr txBox="1"/>
          <p:nvPr/>
        </p:nvSpPr>
        <p:spPr>
          <a:xfrm>
            <a:off x="9067800" y="393700"/>
            <a:ext cx="3113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제목 작성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내용 작성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등록 버튼 클릭 시 게시판 </a:t>
            </a:r>
            <a:r>
              <a:rPr lang="en-US" altLang="ko-KR" sz="1400" dirty="0"/>
              <a:t>DB</a:t>
            </a:r>
            <a:r>
              <a:rPr lang="ko-KR" altLang="en-US" sz="1400" dirty="0"/>
              <a:t>등록 및 게시판 페이지로 이동</a:t>
            </a:r>
            <a:r>
              <a:rPr lang="en-US" altLang="ko-KR" sz="1400" dirty="0"/>
              <a:t>        - </a:t>
            </a:r>
            <a:r>
              <a:rPr lang="ko-KR" altLang="en-US" sz="1400" dirty="0"/>
              <a:t>관리자는 게시글 작성 시 공지사항으로 분류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취소 버튼 클릭 시 게시판 페이지로 이동 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D3AC1E-2A80-0F1B-E9AC-9DCC5D1F469C}"/>
              </a:ext>
            </a:extLst>
          </p:cNvPr>
          <p:cNvSpPr/>
          <p:nvPr/>
        </p:nvSpPr>
        <p:spPr>
          <a:xfrm>
            <a:off x="1530263" y="1287777"/>
            <a:ext cx="7296415" cy="332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1800" dirty="0">
                <a:solidFill>
                  <a:sysClr val="windowText" lastClr="000000"/>
                </a:solidFill>
              </a:rPr>
              <a:t>매너게임 부탁드립니다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.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55F847-4F86-49C3-2782-072EC6600D88}"/>
              </a:ext>
            </a:extLst>
          </p:cNvPr>
          <p:cNvSpPr/>
          <p:nvPr/>
        </p:nvSpPr>
        <p:spPr>
          <a:xfrm>
            <a:off x="1530264" y="1627541"/>
            <a:ext cx="7296414" cy="40887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안녕하세요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</a:rPr>
              <a:t>관리자입니다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즐거운 게임 중 부정행위를 저지른다는 불만사항이 생기고 있습니다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모두들 안전을 위해 매너게임 부탁드립니다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E8A070-811F-DA2B-3CF1-031ABEE6C37A}"/>
              </a:ext>
            </a:extLst>
          </p:cNvPr>
          <p:cNvSpPr/>
          <p:nvPr/>
        </p:nvSpPr>
        <p:spPr>
          <a:xfrm>
            <a:off x="7680334" y="5846655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취소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EF7CAA-14CA-DCA4-8640-9821A9266EA8}"/>
              </a:ext>
            </a:extLst>
          </p:cNvPr>
          <p:cNvSpPr/>
          <p:nvPr/>
        </p:nvSpPr>
        <p:spPr>
          <a:xfrm>
            <a:off x="1346377" y="1312417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ECD791-6093-CD67-F9ED-7FE59F9947AF}"/>
              </a:ext>
            </a:extLst>
          </p:cNvPr>
          <p:cNvSpPr/>
          <p:nvPr/>
        </p:nvSpPr>
        <p:spPr>
          <a:xfrm>
            <a:off x="7514202" y="5765529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7EB671A-25D4-DB3D-272D-22F7D11C801B}"/>
              </a:ext>
            </a:extLst>
          </p:cNvPr>
          <p:cNvSpPr/>
          <p:nvPr/>
        </p:nvSpPr>
        <p:spPr>
          <a:xfrm>
            <a:off x="1350213" y="1743714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E1EDFB-63F8-9724-E2C4-0D1AD1D03E15}"/>
              </a:ext>
            </a:extLst>
          </p:cNvPr>
          <p:cNvSpPr/>
          <p:nvPr/>
        </p:nvSpPr>
        <p:spPr>
          <a:xfrm>
            <a:off x="6342101" y="5846655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등록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B17CFB-8BCA-008D-2DDD-6B96A43CF98D}"/>
              </a:ext>
            </a:extLst>
          </p:cNvPr>
          <p:cNvSpPr/>
          <p:nvPr/>
        </p:nvSpPr>
        <p:spPr>
          <a:xfrm>
            <a:off x="6175969" y="5765529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CF7BB8-9F62-D99B-6EB4-75C6458E6221}"/>
              </a:ext>
            </a:extLst>
          </p:cNvPr>
          <p:cNvSpPr/>
          <p:nvPr/>
        </p:nvSpPr>
        <p:spPr>
          <a:xfrm rot="5400000">
            <a:off x="-2455129" y="2848829"/>
            <a:ext cx="6108700" cy="11984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5FC07B-999D-82DB-3A28-2C484BFBFA7A}"/>
              </a:ext>
            </a:extLst>
          </p:cNvPr>
          <p:cNvSpPr txBox="1"/>
          <p:nvPr/>
        </p:nvSpPr>
        <p:spPr>
          <a:xfrm>
            <a:off x="186426" y="5709078"/>
            <a:ext cx="119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로그아웃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31B857-C7E2-483E-530F-9D38309456E2}"/>
              </a:ext>
            </a:extLst>
          </p:cNvPr>
          <p:cNvSpPr txBox="1"/>
          <p:nvPr/>
        </p:nvSpPr>
        <p:spPr>
          <a:xfrm>
            <a:off x="-120824" y="1405673"/>
            <a:ext cx="15031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심판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팀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경기 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게시판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매출 내역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매입 내역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84675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2DBF3-B086-1D9A-EE56-B1611A3F2D7C}"/>
              </a:ext>
            </a:extLst>
          </p:cNvPr>
          <p:cNvSpPr/>
          <p:nvPr/>
        </p:nvSpPr>
        <p:spPr>
          <a:xfrm>
            <a:off x="0" y="393700"/>
            <a:ext cx="9067800" cy="6108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435EA-F497-4273-9565-460AB330BD71}"/>
              </a:ext>
            </a:extLst>
          </p:cNvPr>
          <p:cNvSpPr txBox="1"/>
          <p:nvPr/>
        </p:nvSpPr>
        <p:spPr>
          <a:xfrm>
            <a:off x="101600" y="0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게시글 상세보기 </a:t>
            </a:r>
            <a:r>
              <a:rPr lang="en-US" altLang="ko-KR" dirty="0"/>
              <a:t>[</a:t>
            </a:r>
            <a:r>
              <a:rPr lang="ko-KR" altLang="en-US" dirty="0"/>
              <a:t>최연희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D3AC1E-2A80-0F1B-E9AC-9DCC5D1F469C}"/>
              </a:ext>
            </a:extLst>
          </p:cNvPr>
          <p:cNvSpPr/>
          <p:nvPr/>
        </p:nvSpPr>
        <p:spPr>
          <a:xfrm>
            <a:off x="1612899" y="1820105"/>
            <a:ext cx="7302679" cy="332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dirty="0">
                <a:solidFill>
                  <a:sysClr val="windowText" lastClr="000000"/>
                </a:solidFill>
              </a:rPr>
              <a:t>모두 최고의 경기가 될 수 있도록 빛납시다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!!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55F847-4F86-49C3-2782-072EC6600D88}"/>
              </a:ext>
            </a:extLst>
          </p:cNvPr>
          <p:cNvSpPr/>
          <p:nvPr/>
        </p:nvSpPr>
        <p:spPr>
          <a:xfrm>
            <a:off x="1612899" y="2152369"/>
            <a:ext cx="7302679" cy="35787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안녕하세요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</a:rPr>
              <a:t>허진욱 입니다</a:t>
            </a:r>
            <a:r>
              <a:rPr lang="en-US" altLang="ko-KR" dirty="0">
                <a:solidFill>
                  <a:sysClr val="windowText" lastClr="000000"/>
                </a:solidFill>
              </a:rPr>
              <a:t>!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회원분들 모두 최고의 경기가 될 수 있도록 빛납시다</a:t>
            </a:r>
            <a:r>
              <a:rPr lang="en-US" altLang="ko-KR" dirty="0">
                <a:solidFill>
                  <a:sysClr val="windowText" lastClr="000000"/>
                </a:solidFill>
              </a:rPr>
              <a:t>!!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파이팅</a:t>
            </a:r>
            <a:r>
              <a:rPr lang="en-US" altLang="ko-KR" dirty="0">
                <a:solidFill>
                  <a:sysClr val="windowText" lastClr="000000"/>
                </a:solidFill>
              </a:rPr>
              <a:t>!!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E8A070-811F-DA2B-3CF1-031ABEE6C37A}"/>
              </a:ext>
            </a:extLst>
          </p:cNvPr>
          <p:cNvSpPr/>
          <p:nvPr/>
        </p:nvSpPr>
        <p:spPr>
          <a:xfrm>
            <a:off x="7096134" y="5874384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목록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F9558C-ACCD-31A6-523E-67F948787283}"/>
              </a:ext>
            </a:extLst>
          </p:cNvPr>
          <p:cNvSpPr/>
          <p:nvPr/>
        </p:nvSpPr>
        <p:spPr>
          <a:xfrm>
            <a:off x="7603102" y="1815087"/>
            <a:ext cx="1312476" cy="332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600" dirty="0">
                <a:solidFill>
                  <a:sysClr val="windowText" lastClr="000000"/>
                </a:solidFill>
              </a:rPr>
              <a:t>2024.05.01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E2DE0C-9932-27C1-0954-A2B52250F7D2}"/>
              </a:ext>
            </a:extLst>
          </p:cNvPr>
          <p:cNvSpPr/>
          <p:nvPr/>
        </p:nvSpPr>
        <p:spPr>
          <a:xfrm>
            <a:off x="6312182" y="1815769"/>
            <a:ext cx="1312476" cy="332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아이디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43BEEE-B999-9CA8-7BEF-A9D0EC8587B6}"/>
              </a:ext>
            </a:extLst>
          </p:cNvPr>
          <p:cNvSpPr/>
          <p:nvPr/>
        </p:nvSpPr>
        <p:spPr>
          <a:xfrm>
            <a:off x="5779457" y="5874384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ACE34A-039F-617A-C7AA-076B0F0D1EFF}"/>
              </a:ext>
            </a:extLst>
          </p:cNvPr>
          <p:cNvSpPr/>
          <p:nvPr/>
        </p:nvSpPr>
        <p:spPr>
          <a:xfrm>
            <a:off x="5613325" y="5793258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ECD791-6093-CD67-F9ED-7FE59F9947AF}"/>
              </a:ext>
            </a:extLst>
          </p:cNvPr>
          <p:cNvSpPr/>
          <p:nvPr/>
        </p:nvSpPr>
        <p:spPr>
          <a:xfrm>
            <a:off x="6930002" y="5793258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A9D6AB-9E51-DD5F-D253-84C06E816BC4}"/>
              </a:ext>
            </a:extLst>
          </p:cNvPr>
          <p:cNvSpPr txBox="1"/>
          <p:nvPr/>
        </p:nvSpPr>
        <p:spPr>
          <a:xfrm>
            <a:off x="9067800" y="393700"/>
            <a:ext cx="311356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목록 버튼 클릭 시 게시판 페이지로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로그인 된 아이디와 게시글 아이디 동일하면 수정 버튼 생성됨</a:t>
            </a:r>
            <a:r>
              <a:rPr lang="en-US" altLang="ko-KR" sz="1400" dirty="0"/>
              <a:t>.   - </a:t>
            </a:r>
            <a:r>
              <a:rPr lang="ko-KR" altLang="en-US" sz="1400" dirty="0"/>
              <a:t>수정 버튼 클릭 시 데이터 갖고 게시판</a:t>
            </a:r>
            <a:r>
              <a:rPr lang="en-US" altLang="ko-KR" sz="1400" dirty="0"/>
              <a:t>(</a:t>
            </a:r>
            <a:r>
              <a:rPr lang="ko-KR" altLang="en-US" sz="1400" dirty="0"/>
              <a:t>게시글 작성</a:t>
            </a:r>
            <a:r>
              <a:rPr lang="en-US" altLang="ko-KR" sz="1400" dirty="0"/>
              <a:t>) </a:t>
            </a:r>
            <a:r>
              <a:rPr lang="ko-KR" altLang="en-US" sz="1400" dirty="0"/>
              <a:t>페이지로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삭제 버튼 클릭 시 게시글 삭제</a:t>
            </a:r>
            <a:r>
              <a:rPr lang="en-US" altLang="ko-KR" sz="1400" dirty="0"/>
              <a:t>    - </a:t>
            </a:r>
            <a:r>
              <a:rPr lang="ko-KR" altLang="en-US" sz="1400" dirty="0"/>
              <a:t>불건전한 게시글 삭제용</a:t>
            </a:r>
            <a:endParaRPr lang="en-US" altLang="ko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CF5D48-E73E-1029-B112-6D44B2377BC1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3D09E8-A419-DE25-A275-C7C6D068D9EB}"/>
              </a:ext>
            </a:extLst>
          </p:cNvPr>
          <p:cNvSpPr/>
          <p:nvPr/>
        </p:nvSpPr>
        <p:spPr>
          <a:xfrm>
            <a:off x="4441224" y="5874384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삭제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04FC3-B4AC-B565-A203-0D2744667013}"/>
              </a:ext>
            </a:extLst>
          </p:cNvPr>
          <p:cNvSpPr/>
          <p:nvPr/>
        </p:nvSpPr>
        <p:spPr>
          <a:xfrm>
            <a:off x="4275092" y="5793258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9A87D5-1F03-0694-58F2-F8C08AAD70AD}"/>
              </a:ext>
            </a:extLst>
          </p:cNvPr>
          <p:cNvSpPr/>
          <p:nvPr/>
        </p:nvSpPr>
        <p:spPr>
          <a:xfrm rot="5400000">
            <a:off x="-2455129" y="2848829"/>
            <a:ext cx="6108700" cy="11984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0971D6-CC32-AD9E-69D7-3F862708EC5C}"/>
              </a:ext>
            </a:extLst>
          </p:cNvPr>
          <p:cNvSpPr txBox="1"/>
          <p:nvPr/>
        </p:nvSpPr>
        <p:spPr>
          <a:xfrm>
            <a:off x="186426" y="5709078"/>
            <a:ext cx="119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163CD0-A7C4-8CF5-8CB8-3BD16E2FDACE}"/>
              </a:ext>
            </a:extLst>
          </p:cNvPr>
          <p:cNvSpPr txBox="1"/>
          <p:nvPr/>
        </p:nvSpPr>
        <p:spPr>
          <a:xfrm>
            <a:off x="-120824" y="1405673"/>
            <a:ext cx="15031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심판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팀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경기 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게시판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매출 내역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매입 내역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62199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998693-85B7-6EE3-27DE-E4013B75F4A9}"/>
              </a:ext>
            </a:extLst>
          </p:cNvPr>
          <p:cNvSpPr txBox="1"/>
          <p:nvPr/>
        </p:nvSpPr>
        <p:spPr>
          <a:xfrm>
            <a:off x="101600" y="25400"/>
            <a:ext cx="366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</a:t>
            </a:r>
            <a:r>
              <a:rPr lang="en-US" altLang="ko-KR" dirty="0"/>
              <a:t>-</a:t>
            </a:r>
            <a:r>
              <a:rPr lang="ko-KR" altLang="en-US" dirty="0"/>
              <a:t> 로그아웃</a:t>
            </a:r>
            <a:r>
              <a:rPr lang="en-US" altLang="ko-KR" dirty="0"/>
              <a:t>(</a:t>
            </a:r>
            <a:r>
              <a:rPr lang="ko-KR" altLang="en-US" dirty="0"/>
              <a:t>최연희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685135-C9A2-34F9-D1A6-39C6A82BF9CF}"/>
              </a:ext>
            </a:extLst>
          </p:cNvPr>
          <p:cNvSpPr/>
          <p:nvPr/>
        </p:nvSpPr>
        <p:spPr>
          <a:xfrm rot="5400000">
            <a:off x="-2177843" y="2571543"/>
            <a:ext cx="6108700" cy="17530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39B97-E602-ED94-0DB7-49FE0EF8C19A}"/>
              </a:ext>
            </a:extLst>
          </p:cNvPr>
          <p:cNvSpPr txBox="1"/>
          <p:nvPr/>
        </p:nvSpPr>
        <p:spPr>
          <a:xfrm>
            <a:off x="515864" y="5865542"/>
            <a:ext cx="119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97A293-0ED5-04CD-9B35-E1675771987F}"/>
              </a:ext>
            </a:extLst>
          </p:cNvPr>
          <p:cNvSpPr/>
          <p:nvPr/>
        </p:nvSpPr>
        <p:spPr>
          <a:xfrm>
            <a:off x="185665" y="5844636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434ACE-6BAB-F8BE-FF22-F77C5BC7B481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77C792-EC40-C3DD-D331-CF7D6BAF6C6F}"/>
              </a:ext>
            </a:extLst>
          </p:cNvPr>
          <p:cNvSpPr txBox="1"/>
          <p:nvPr/>
        </p:nvSpPr>
        <p:spPr>
          <a:xfrm>
            <a:off x="9059613" y="376681"/>
            <a:ext cx="3132387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로그아웃 클릭 시 로그아웃 여부 </a:t>
            </a:r>
            <a:r>
              <a:rPr lang="ko-KR" altLang="en-US" dirty="0" err="1"/>
              <a:t>경고창</a:t>
            </a:r>
            <a:r>
              <a:rPr lang="ko-KR" altLang="en-US" dirty="0"/>
              <a:t> 표출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확인 클릭 시 </a:t>
            </a:r>
            <a:r>
              <a:rPr lang="ko-KR" altLang="en-US" dirty="0" err="1"/>
              <a:t>메인화면으로</a:t>
            </a:r>
            <a:r>
              <a:rPr lang="ko-KR" altLang="en-US" dirty="0"/>
              <a:t> 이동 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C9D05C-AE82-BDA9-0614-D8C043D14E10}"/>
              </a:ext>
            </a:extLst>
          </p:cNvPr>
          <p:cNvGrpSpPr/>
          <p:nvPr/>
        </p:nvGrpSpPr>
        <p:grpSpPr>
          <a:xfrm>
            <a:off x="2374837" y="393700"/>
            <a:ext cx="5743541" cy="1778000"/>
            <a:chOff x="2433688" y="1012822"/>
            <a:chExt cx="5743541" cy="177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BCB0AE1-6EA3-E438-37E9-A2B7075760E5}"/>
                </a:ext>
              </a:extLst>
            </p:cNvPr>
            <p:cNvSpPr/>
            <p:nvPr/>
          </p:nvSpPr>
          <p:spPr>
            <a:xfrm>
              <a:off x="2433688" y="1012822"/>
              <a:ext cx="5743541" cy="177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로그아웃 여부 문구 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E8111CA-BA9E-2D06-97E2-D5B80B28B4E3}"/>
                </a:ext>
              </a:extLst>
            </p:cNvPr>
            <p:cNvSpPr/>
            <p:nvPr/>
          </p:nvSpPr>
          <p:spPr>
            <a:xfrm>
              <a:off x="6011094" y="2231196"/>
              <a:ext cx="863600" cy="4445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확인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926ECCA-5445-98D7-5CA1-471DDA40067F}"/>
                </a:ext>
              </a:extLst>
            </p:cNvPr>
            <p:cNvSpPr/>
            <p:nvPr/>
          </p:nvSpPr>
          <p:spPr>
            <a:xfrm>
              <a:off x="7094587" y="2229607"/>
              <a:ext cx="863600" cy="4445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취소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37F9DC-44D7-A7AA-E011-4F6E0B6739EE}"/>
              </a:ext>
            </a:extLst>
          </p:cNvPr>
          <p:cNvSpPr/>
          <p:nvPr/>
        </p:nvSpPr>
        <p:spPr>
          <a:xfrm>
            <a:off x="5546494" y="1642572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9A577-B6BE-1E74-2900-0ABB322A3DFA}"/>
              </a:ext>
            </a:extLst>
          </p:cNvPr>
          <p:cNvSpPr txBox="1"/>
          <p:nvPr/>
        </p:nvSpPr>
        <p:spPr>
          <a:xfrm>
            <a:off x="29020" y="1807320"/>
            <a:ext cx="17530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심판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팀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경기 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게시판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매출 내역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매입 내역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37178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0F39EB-2E94-272A-E8FE-4928F6EECF7F}"/>
              </a:ext>
            </a:extLst>
          </p:cNvPr>
          <p:cNvSpPr/>
          <p:nvPr/>
        </p:nvSpPr>
        <p:spPr>
          <a:xfrm>
            <a:off x="0" y="393700"/>
            <a:ext cx="9067800" cy="6108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272DE4-4194-A1FF-96DE-4B73CFD6A8D9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52DC66-A47F-C4BF-FCD6-29E582601416}"/>
              </a:ext>
            </a:extLst>
          </p:cNvPr>
          <p:cNvSpPr txBox="1"/>
          <p:nvPr/>
        </p:nvSpPr>
        <p:spPr>
          <a:xfrm>
            <a:off x="101600" y="0"/>
            <a:ext cx="374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매출내역 </a:t>
            </a:r>
            <a:r>
              <a:rPr lang="en-US" altLang="ko-KR" dirty="0"/>
              <a:t>[</a:t>
            </a:r>
            <a:r>
              <a:rPr lang="ko-KR" altLang="en-US" dirty="0"/>
              <a:t>문주영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464E3F-B56B-668D-F373-388DD95D961F}"/>
              </a:ext>
            </a:extLst>
          </p:cNvPr>
          <p:cNvSpPr/>
          <p:nvPr/>
        </p:nvSpPr>
        <p:spPr>
          <a:xfrm>
            <a:off x="0" y="393700"/>
            <a:ext cx="1674254" cy="6108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회원 관리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심판 관리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관리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경기 목록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게시판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매출내역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매입내역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856679-6A60-4C88-140E-F9D3535E6E6C}"/>
              </a:ext>
            </a:extLst>
          </p:cNvPr>
          <p:cNvSpPr txBox="1"/>
          <p:nvPr/>
        </p:nvSpPr>
        <p:spPr>
          <a:xfrm>
            <a:off x="1975671" y="54991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매출내역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483FAFC-7623-FF01-8AD7-A74347833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909062"/>
              </p:ext>
            </p:extLst>
          </p:nvPr>
        </p:nvGraphicFramePr>
        <p:xfrm>
          <a:off x="1975671" y="1229344"/>
          <a:ext cx="6815786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40">
                  <a:extLst>
                    <a:ext uri="{9D8B030D-6E8A-4147-A177-3AD203B41FA5}">
                      <a16:colId xmlns:a16="http://schemas.microsoft.com/office/drawing/2014/main" val="200060172"/>
                    </a:ext>
                  </a:extLst>
                </a:gridCol>
                <a:gridCol w="1493950">
                  <a:extLst>
                    <a:ext uri="{9D8B030D-6E8A-4147-A177-3AD203B41FA5}">
                      <a16:colId xmlns:a16="http://schemas.microsoft.com/office/drawing/2014/main" val="272538687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46264269"/>
                    </a:ext>
                  </a:extLst>
                </a:gridCol>
                <a:gridCol w="977988">
                  <a:extLst>
                    <a:ext uri="{9D8B030D-6E8A-4147-A177-3AD203B41FA5}">
                      <a16:colId xmlns:a16="http://schemas.microsoft.com/office/drawing/2014/main" val="2491531309"/>
                    </a:ext>
                  </a:extLst>
                </a:gridCol>
                <a:gridCol w="1363157">
                  <a:extLst>
                    <a:ext uri="{9D8B030D-6E8A-4147-A177-3AD203B41FA5}">
                      <a16:colId xmlns:a16="http://schemas.microsoft.com/office/drawing/2014/main" val="495772388"/>
                    </a:ext>
                  </a:extLst>
                </a:gridCol>
                <a:gridCol w="1363157">
                  <a:extLst>
                    <a:ext uri="{9D8B030D-6E8A-4147-A177-3AD203B41FA5}">
                      <a16:colId xmlns:a16="http://schemas.microsoft.com/office/drawing/2014/main" val="734455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결제일시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승인여부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64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2024.05.29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Heo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허진욱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540,000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결제대기중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10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2024.05.25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Hong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홍성연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540,000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결제완료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07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2024.05.20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Jin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진엽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540,000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결제완료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79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2024.05.10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Moon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문은진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540,000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결제완료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85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773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334563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386199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413610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264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0114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5C7D9BB-3043-23F2-97B9-4DB7D4BA14AB}"/>
              </a:ext>
            </a:extLst>
          </p:cNvPr>
          <p:cNvSpPr txBox="1"/>
          <p:nvPr/>
        </p:nvSpPr>
        <p:spPr>
          <a:xfrm>
            <a:off x="9067800" y="393700"/>
            <a:ext cx="31135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결제 </a:t>
            </a:r>
            <a:r>
              <a:rPr lang="en-US" altLang="ko-KR" sz="1400" dirty="0"/>
              <a:t>DB</a:t>
            </a:r>
            <a:r>
              <a:rPr lang="ko-KR" altLang="en-US" sz="1400" dirty="0"/>
              <a:t>에서 매출내역 불러오기</a:t>
            </a:r>
            <a:endParaRPr lang="en-US" altLang="ko-KR" sz="1400" dirty="0"/>
          </a:p>
          <a:p>
            <a:r>
              <a:rPr lang="en-US" altLang="ko-KR" sz="1400" dirty="0"/>
              <a:t>      - </a:t>
            </a:r>
            <a:r>
              <a:rPr lang="ko-KR" altLang="en-US" sz="1400" dirty="0"/>
              <a:t>최근 결제내역 순서대로</a:t>
            </a:r>
            <a:endParaRPr lang="en-US" altLang="ko-KR" sz="1400" dirty="0"/>
          </a:p>
          <a:p>
            <a:r>
              <a:rPr lang="en-US" altLang="ko-KR" sz="1400" dirty="0"/>
              <a:t>        (</a:t>
            </a:r>
            <a:r>
              <a:rPr lang="ko-KR" altLang="en-US" sz="1400" dirty="0"/>
              <a:t>내림차순</a:t>
            </a:r>
            <a:r>
              <a:rPr lang="en-US" altLang="ko-KR" sz="1400" dirty="0"/>
              <a:t>)</a:t>
            </a:r>
            <a:r>
              <a:rPr lang="ko-KR" altLang="en-US" sz="1400" dirty="0"/>
              <a:t>으로</a:t>
            </a:r>
            <a:r>
              <a:rPr lang="en-US" altLang="ko-KR" sz="1400" dirty="0"/>
              <a:t> </a:t>
            </a:r>
            <a:r>
              <a:rPr lang="ko-KR" altLang="en-US" sz="1400" dirty="0"/>
              <a:t>정렬 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490198-0B8E-0CAF-460C-999A9E5542C8}"/>
              </a:ext>
            </a:extLst>
          </p:cNvPr>
          <p:cNvSpPr txBox="1"/>
          <p:nvPr/>
        </p:nvSpPr>
        <p:spPr>
          <a:xfrm>
            <a:off x="771443" y="591621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0785429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0F39EB-2E94-272A-E8FE-4928F6EECF7F}"/>
              </a:ext>
            </a:extLst>
          </p:cNvPr>
          <p:cNvSpPr/>
          <p:nvPr/>
        </p:nvSpPr>
        <p:spPr>
          <a:xfrm>
            <a:off x="0" y="393700"/>
            <a:ext cx="9067800" cy="6108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272DE4-4194-A1FF-96DE-4B73CFD6A8D9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52DC66-A47F-C4BF-FCD6-29E582601416}"/>
              </a:ext>
            </a:extLst>
          </p:cNvPr>
          <p:cNvSpPr txBox="1"/>
          <p:nvPr/>
        </p:nvSpPr>
        <p:spPr>
          <a:xfrm>
            <a:off x="101600" y="0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매입내역 </a:t>
            </a:r>
            <a:r>
              <a:rPr lang="en-US" altLang="ko-KR" dirty="0"/>
              <a:t>[</a:t>
            </a:r>
            <a:r>
              <a:rPr lang="ko-KR" altLang="en-US" dirty="0"/>
              <a:t>문주영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464E3F-B56B-668D-F373-388DD95D961F}"/>
              </a:ext>
            </a:extLst>
          </p:cNvPr>
          <p:cNvSpPr/>
          <p:nvPr/>
        </p:nvSpPr>
        <p:spPr>
          <a:xfrm>
            <a:off x="0" y="393700"/>
            <a:ext cx="1674254" cy="6108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회원 관리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심판 관리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관리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경기 목록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게시판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매출내역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매입내역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856679-6A60-4C88-140E-F9D3535E6E6C}"/>
              </a:ext>
            </a:extLst>
          </p:cNvPr>
          <p:cNvSpPr txBox="1"/>
          <p:nvPr/>
        </p:nvSpPr>
        <p:spPr>
          <a:xfrm>
            <a:off x="1975671" y="54991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매입내역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483FAFC-7623-FF01-8AD7-A74347833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20909"/>
              </p:ext>
            </p:extLst>
          </p:nvPr>
        </p:nvGraphicFramePr>
        <p:xfrm>
          <a:off x="1975671" y="1229344"/>
          <a:ext cx="6815786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40">
                  <a:extLst>
                    <a:ext uri="{9D8B030D-6E8A-4147-A177-3AD203B41FA5}">
                      <a16:colId xmlns:a16="http://schemas.microsoft.com/office/drawing/2014/main" val="200060172"/>
                    </a:ext>
                  </a:extLst>
                </a:gridCol>
                <a:gridCol w="1493950">
                  <a:extLst>
                    <a:ext uri="{9D8B030D-6E8A-4147-A177-3AD203B41FA5}">
                      <a16:colId xmlns:a16="http://schemas.microsoft.com/office/drawing/2014/main" val="272538687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46264269"/>
                    </a:ext>
                  </a:extLst>
                </a:gridCol>
                <a:gridCol w="977988">
                  <a:extLst>
                    <a:ext uri="{9D8B030D-6E8A-4147-A177-3AD203B41FA5}">
                      <a16:colId xmlns:a16="http://schemas.microsoft.com/office/drawing/2014/main" val="2491531309"/>
                    </a:ext>
                  </a:extLst>
                </a:gridCol>
                <a:gridCol w="1363157">
                  <a:extLst>
                    <a:ext uri="{9D8B030D-6E8A-4147-A177-3AD203B41FA5}">
                      <a16:colId xmlns:a16="http://schemas.microsoft.com/office/drawing/2014/main" val="495772388"/>
                    </a:ext>
                  </a:extLst>
                </a:gridCol>
                <a:gridCol w="1363157">
                  <a:extLst>
                    <a:ext uri="{9D8B030D-6E8A-4147-A177-3AD203B41FA5}">
                      <a16:colId xmlns:a16="http://schemas.microsoft.com/office/drawing/2014/main" val="734455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결제일시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승인여부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64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2024.05.29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Nhsim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심남희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15,000,000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결제대기중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10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2024.05.10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simpan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김심판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500,000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결제완료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07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79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85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773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334563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386199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413610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264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0114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5C7D9BB-3043-23F2-97B9-4DB7D4BA14AB}"/>
              </a:ext>
            </a:extLst>
          </p:cNvPr>
          <p:cNvSpPr txBox="1"/>
          <p:nvPr/>
        </p:nvSpPr>
        <p:spPr>
          <a:xfrm>
            <a:off x="9067800" y="393700"/>
            <a:ext cx="31135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결제 </a:t>
            </a:r>
            <a:r>
              <a:rPr lang="en-US" altLang="ko-KR" sz="1400" dirty="0"/>
              <a:t>DB</a:t>
            </a:r>
            <a:r>
              <a:rPr lang="ko-KR" altLang="en-US" sz="1400" dirty="0"/>
              <a:t>에서 매출내역 불러오기</a:t>
            </a:r>
            <a:endParaRPr lang="en-US" altLang="ko-KR" sz="1400" dirty="0"/>
          </a:p>
          <a:p>
            <a:r>
              <a:rPr lang="en-US" altLang="ko-KR" sz="1400" dirty="0"/>
              <a:t>      - </a:t>
            </a:r>
            <a:r>
              <a:rPr lang="ko-KR" altLang="en-US" sz="1400" dirty="0"/>
              <a:t>최근 결제내역 순서대로</a:t>
            </a:r>
            <a:endParaRPr lang="en-US" altLang="ko-KR" sz="1400" dirty="0"/>
          </a:p>
          <a:p>
            <a:r>
              <a:rPr lang="en-US" altLang="ko-KR" sz="1400" dirty="0"/>
              <a:t>        (</a:t>
            </a:r>
            <a:r>
              <a:rPr lang="ko-KR" altLang="en-US" sz="1400" dirty="0"/>
              <a:t>내림차순</a:t>
            </a:r>
            <a:r>
              <a:rPr lang="en-US" altLang="ko-KR" sz="1400" dirty="0"/>
              <a:t>)</a:t>
            </a:r>
            <a:r>
              <a:rPr lang="ko-KR" altLang="en-US" sz="1400" dirty="0"/>
              <a:t>으로</a:t>
            </a:r>
            <a:r>
              <a:rPr lang="en-US" altLang="ko-KR" sz="1400" dirty="0"/>
              <a:t> </a:t>
            </a:r>
            <a:r>
              <a:rPr lang="ko-KR" altLang="en-US" sz="1400" dirty="0"/>
              <a:t>정렬 </a:t>
            </a:r>
            <a:endParaRPr lang="en-US" altLang="ko-KR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D4FB33-77D9-C0D7-72B0-81D6596D3F27}"/>
              </a:ext>
            </a:extLst>
          </p:cNvPr>
          <p:cNvSpPr txBox="1"/>
          <p:nvPr/>
        </p:nvSpPr>
        <p:spPr>
          <a:xfrm>
            <a:off x="771443" y="591621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79724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555953-FB7F-4376-30CF-47211DFC7A92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84CB54-EA9F-B3AB-C301-F7AB3C78337B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0AB091-CD5B-6AD1-F07A-643A63346F55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BAD63C-0DC9-6A35-5D33-F732D1376105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마이페이지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8D0037-96E6-033A-2079-BC7E5666FDA4}"/>
              </a:ext>
            </a:extLst>
          </p:cNvPr>
          <p:cNvSpPr/>
          <p:nvPr/>
        </p:nvSpPr>
        <p:spPr>
          <a:xfrm>
            <a:off x="0" y="13462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팀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–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팀 목록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나의 팀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/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69B388-D8A5-16B5-9ABF-1D8B44955999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085F1B-D162-79AB-353D-0C293FA4400B}"/>
              </a:ext>
            </a:extLst>
          </p:cNvPr>
          <p:cNvSpPr/>
          <p:nvPr/>
        </p:nvSpPr>
        <p:spPr>
          <a:xfrm>
            <a:off x="0" y="1701800"/>
            <a:ext cx="9067800" cy="480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A0F50-8C0B-8C88-1F85-1FD75CCE74A0}"/>
              </a:ext>
            </a:extLst>
          </p:cNvPr>
          <p:cNvSpPr txBox="1"/>
          <p:nvPr/>
        </p:nvSpPr>
        <p:spPr>
          <a:xfrm>
            <a:off x="101600" y="0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서비스 메인 페이지 </a:t>
            </a:r>
            <a:r>
              <a:rPr lang="en-US" altLang="ko-KR" dirty="0"/>
              <a:t>[</a:t>
            </a:r>
            <a:r>
              <a:rPr lang="ko-KR" altLang="en-US" dirty="0"/>
              <a:t>문주영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B7F884-C0D3-46D0-FDA1-D73927A17F4F}"/>
              </a:ext>
            </a:extLst>
          </p:cNvPr>
          <p:cNvSpPr/>
          <p:nvPr/>
        </p:nvSpPr>
        <p:spPr>
          <a:xfrm>
            <a:off x="0" y="1701800"/>
            <a:ext cx="3073400" cy="2514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프로필</a:t>
            </a:r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981552-C5FE-607C-DA83-0AED4A216505}"/>
              </a:ext>
            </a:extLst>
          </p:cNvPr>
          <p:cNvSpPr/>
          <p:nvPr/>
        </p:nvSpPr>
        <p:spPr>
          <a:xfrm>
            <a:off x="0" y="4216400"/>
            <a:ext cx="4660900" cy="228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3946EB-A459-B4A5-984C-35904707009F}"/>
              </a:ext>
            </a:extLst>
          </p:cNvPr>
          <p:cNvSpPr/>
          <p:nvPr/>
        </p:nvSpPr>
        <p:spPr>
          <a:xfrm>
            <a:off x="3073400" y="1701800"/>
            <a:ext cx="5994400" cy="2514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0C28D3-44A0-E9F9-0A3F-F0F84BBB844C}"/>
              </a:ext>
            </a:extLst>
          </p:cNvPr>
          <p:cNvSpPr/>
          <p:nvPr/>
        </p:nvSpPr>
        <p:spPr>
          <a:xfrm>
            <a:off x="4660900" y="4216400"/>
            <a:ext cx="4406900" cy="228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7326EA-E212-8A28-1249-AFFFE2525FE8}"/>
              </a:ext>
            </a:extLst>
          </p:cNvPr>
          <p:cNvSpPr txBox="1"/>
          <p:nvPr/>
        </p:nvSpPr>
        <p:spPr>
          <a:xfrm>
            <a:off x="3263900" y="1872734"/>
            <a:ext cx="560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최신 경기목록                                                                    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더보기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6CF14A-8EEF-2DA3-DEB2-A4EBD65C32F7}"/>
              </a:ext>
            </a:extLst>
          </p:cNvPr>
          <p:cNvSpPr/>
          <p:nvPr/>
        </p:nvSpPr>
        <p:spPr>
          <a:xfrm>
            <a:off x="3327402" y="2286000"/>
            <a:ext cx="5537198" cy="170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BB2C13-3282-324E-9B9F-D76873331962}"/>
              </a:ext>
            </a:extLst>
          </p:cNvPr>
          <p:cNvSpPr txBox="1"/>
          <p:nvPr/>
        </p:nvSpPr>
        <p:spPr>
          <a:xfrm>
            <a:off x="0" y="4352667"/>
            <a:ext cx="4660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공지사항 및 게시판                                            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더보기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C9BE43-A812-F5B5-990E-89ACFB66CB49}"/>
              </a:ext>
            </a:extLst>
          </p:cNvPr>
          <p:cNvSpPr/>
          <p:nvPr/>
        </p:nvSpPr>
        <p:spPr>
          <a:xfrm>
            <a:off x="101600" y="4686300"/>
            <a:ext cx="4470400" cy="170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F21F4E-58EF-6E00-331C-AB45B08BF679}"/>
              </a:ext>
            </a:extLst>
          </p:cNvPr>
          <p:cNvSpPr txBox="1"/>
          <p:nvPr/>
        </p:nvSpPr>
        <p:spPr>
          <a:xfrm>
            <a:off x="4660900" y="4352667"/>
            <a:ext cx="440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전체 랭킹 정보                                        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더보기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BC2ACF-F1CB-0364-1AC2-95463E37F63A}"/>
              </a:ext>
            </a:extLst>
          </p:cNvPr>
          <p:cNvSpPr/>
          <p:nvPr/>
        </p:nvSpPr>
        <p:spPr>
          <a:xfrm>
            <a:off x="4749800" y="4686300"/>
            <a:ext cx="4203700" cy="170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7C3BCA8-6F83-99F1-B8C3-1050DCC9FC08}"/>
              </a:ext>
            </a:extLst>
          </p:cNvPr>
          <p:cNvGrpSpPr/>
          <p:nvPr/>
        </p:nvGrpSpPr>
        <p:grpSpPr>
          <a:xfrm>
            <a:off x="3454400" y="2425700"/>
            <a:ext cx="88900" cy="1393309"/>
            <a:chOff x="3454400" y="2425700"/>
            <a:chExt cx="88900" cy="1393309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D00445D-0FBB-9A04-DC3C-17E345A9009B}"/>
                </a:ext>
              </a:extLst>
            </p:cNvPr>
            <p:cNvSpPr/>
            <p:nvPr/>
          </p:nvSpPr>
          <p:spPr>
            <a:xfrm>
              <a:off x="3454400" y="24257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94082AB-15E8-7DD0-660E-5007BAA8B848}"/>
                </a:ext>
              </a:extLst>
            </p:cNvPr>
            <p:cNvSpPr/>
            <p:nvPr/>
          </p:nvSpPr>
          <p:spPr>
            <a:xfrm>
              <a:off x="3454400" y="268725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720F0CA-AE4C-BCF1-DF9F-B3074ECCF5F7}"/>
                </a:ext>
              </a:extLst>
            </p:cNvPr>
            <p:cNvSpPr/>
            <p:nvPr/>
          </p:nvSpPr>
          <p:spPr>
            <a:xfrm>
              <a:off x="3454400" y="2946225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8E0CA56-D52E-AA88-EAF1-5E5DC13D9D5D}"/>
                </a:ext>
              </a:extLst>
            </p:cNvPr>
            <p:cNvSpPr/>
            <p:nvPr/>
          </p:nvSpPr>
          <p:spPr>
            <a:xfrm>
              <a:off x="3454400" y="3204342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3AFE6B-EDA5-87C6-19F4-9ED15C448014}"/>
                </a:ext>
              </a:extLst>
            </p:cNvPr>
            <p:cNvSpPr/>
            <p:nvPr/>
          </p:nvSpPr>
          <p:spPr>
            <a:xfrm>
              <a:off x="3454400" y="346075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DF182F2-3367-AAB2-8F46-733806CC73DC}"/>
                </a:ext>
              </a:extLst>
            </p:cNvPr>
            <p:cNvSpPr/>
            <p:nvPr/>
          </p:nvSpPr>
          <p:spPr>
            <a:xfrm>
              <a:off x="3454400" y="3730109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9DEAE67-7024-773F-875E-27487F1B0CC7}"/>
              </a:ext>
            </a:extLst>
          </p:cNvPr>
          <p:cNvGrpSpPr/>
          <p:nvPr/>
        </p:nvGrpSpPr>
        <p:grpSpPr>
          <a:xfrm>
            <a:off x="254000" y="4840545"/>
            <a:ext cx="88900" cy="1393309"/>
            <a:chOff x="3454400" y="2425700"/>
            <a:chExt cx="88900" cy="139330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14CD86-2CFB-1ECD-5B35-DDD9CFF43A33}"/>
                </a:ext>
              </a:extLst>
            </p:cNvPr>
            <p:cNvSpPr/>
            <p:nvPr/>
          </p:nvSpPr>
          <p:spPr>
            <a:xfrm>
              <a:off x="3454400" y="24257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E378D89-DDE3-171F-458A-0BD05F13E4AA}"/>
                </a:ext>
              </a:extLst>
            </p:cNvPr>
            <p:cNvSpPr/>
            <p:nvPr/>
          </p:nvSpPr>
          <p:spPr>
            <a:xfrm>
              <a:off x="3454400" y="268725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F9EDB02-97C7-30BB-239D-B091AB913D58}"/>
                </a:ext>
              </a:extLst>
            </p:cNvPr>
            <p:cNvSpPr/>
            <p:nvPr/>
          </p:nvSpPr>
          <p:spPr>
            <a:xfrm>
              <a:off x="3454400" y="2946225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85924874-1D49-41AB-8377-D3C3D454A793}"/>
                </a:ext>
              </a:extLst>
            </p:cNvPr>
            <p:cNvSpPr/>
            <p:nvPr/>
          </p:nvSpPr>
          <p:spPr>
            <a:xfrm>
              <a:off x="3454400" y="3204342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31D71EF-AAF6-2966-8682-8BB335126714}"/>
                </a:ext>
              </a:extLst>
            </p:cNvPr>
            <p:cNvSpPr/>
            <p:nvPr/>
          </p:nvSpPr>
          <p:spPr>
            <a:xfrm>
              <a:off x="3454400" y="346075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CEBCFA6-A1AE-1A60-FD9F-902B659AA90B}"/>
                </a:ext>
              </a:extLst>
            </p:cNvPr>
            <p:cNvSpPr/>
            <p:nvPr/>
          </p:nvSpPr>
          <p:spPr>
            <a:xfrm>
              <a:off x="3454400" y="3730109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EBA8493-FE3B-3330-30AC-C190C06B2535}"/>
              </a:ext>
            </a:extLst>
          </p:cNvPr>
          <p:cNvGrpSpPr/>
          <p:nvPr/>
        </p:nvGrpSpPr>
        <p:grpSpPr>
          <a:xfrm>
            <a:off x="4876800" y="4840545"/>
            <a:ext cx="88900" cy="1393309"/>
            <a:chOff x="3454400" y="2425700"/>
            <a:chExt cx="88900" cy="139330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0E6CC20-CE0D-E9FA-825C-37A5DEEBDB01}"/>
                </a:ext>
              </a:extLst>
            </p:cNvPr>
            <p:cNvSpPr/>
            <p:nvPr/>
          </p:nvSpPr>
          <p:spPr>
            <a:xfrm>
              <a:off x="3454400" y="24257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77BB8A8-6AA4-C547-EAA1-48EF6C0A3B3E}"/>
                </a:ext>
              </a:extLst>
            </p:cNvPr>
            <p:cNvSpPr/>
            <p:nvPr/>
          </p:nvSpPr>
          <p:spPr>
            <a:xfrm>
              <a:off x="3454400" y="268725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9511A64D-297F-9BCE-65B6-E31057C74044}"/>
                </a:ext>
              </a:extLst>
            </p:cNvPr>
            <p:cNvSpPr/>
            <p:nvPr/>
          </p:nvSpPr>
          <p:spPr>
            <a:xfrm>
              <a:off x="3454400" y="2946225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DA1B2CC-16DB-93B8-9899-7F4BCB45415A}"/>
                </a:ext>
              </a:extLst>
            </p:cNvPr>
            <p:cNvSpPr/>
            <p:nvPr/>
          </p:nvSpPr>
          <p:spPr>
            <a:xfrm>
              <a:off x="3454400" y="3204342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6E3ECF2-A7D1-EF61-DD32-0BD662FDB023}"/>
                </a:ext>
              </a:extLst>
            </p:cNvPr>
            <p:cNvSpPr/>
            <p:nvPr/>
          </p:nvSpPr>
          <p:spPr>
            <a:xfrm>
              <a:off x="3454400" y="346075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08CFBF1-8E87-61E2-FB08-4EA5E6AF2C2C}"/>
                </a:ext>
              </a:extLst>
            </p:cNvPr>
            <p:cNvSpPr/>
            <p:nvPr/>
          </p:nvSpPr>
          <p:spPr>
            <a:xfrm>
              <a:off x="3454400" y="3730109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76B9C5F-DAB7-AF13-6154-583DF520A431}"/>
              </a:ext>
            </a:extLst>
          </p:cNvPr>
          <p:cNvSpPr/>
          <p:nvPr/>
        </p:nvSpPr>
        <p:spPr>
          <a:xfrm>
            <a:off x="2931636" y="267037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4E6997-DB73-39AF-0422-A68B9552CBBE}"/>
              </a:ext>
            </a:extLst>
          </p:cNvPr>
          <p:cNvSpPr/>
          <p:nvPr/>
        </p:nvSpPr>
        <p:spPr>
          <a:xfrm>
            <a:off x="7083504" y="560338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10E80C-024E-799F-0903-F17046BBA24B}"/>
              </a:ext>
            </a:extLst>
          </p:cNvPr>
          <p:cNvSpPr/>
          <p:nvPr/>
        </p:nvSpPr>
        <p:spPr>
          <a:xfrm>
            <a:off x="1998186" y="878006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34BEB6E-BEB4-B89E-976C-96A9DD2D4F85}"/>
              </a:ext>
            </a:extLst>
          </p:cNvPr>
          <p:cNvSpPr/>
          <p:nvPr/>
        </p:nvSpPr>
        <p:spPr>
          <a:xfrm>
            <a:off x="741240" y="1783840"/>
            <a:ext cx="1590920" cy="15909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387DEDB-7BD6-109D-001E-A649A87F82F4}"/>
              </a:ext>
            </a:extLst>
          </p:cNvPr>
          <p:cNvSpPr/>
          <p:nvPr/>
        </p:nvSpPr>
        <p:spPr>
          <a:xfrm>
            <a:off x="524730" y="3513158"/>
            <a:ext cx="2178050" cy="473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프로필 정보</a:t>
            </a:r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6D91858-D628-CA47-3F42-F3A3399FD48E}"/>
              </a:ext>
            </a:extLst>
          </p:cNvPr>
          <p:cNvSpPr/>
          <p:nvPr/>
        </p:nvSpPr>
        <p:spPr>
          <a:xfrm>
            <a:off x="7706836" y="1817469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DF83D8E-1791-CCFB-3BC1-5431CE2FAB47}"/>
              </a:ext>
            </a:extLst>
          </p:cNvPr>
          <p:cNvSpPr/>
          <p:nvPr/>
        </p:nvSpPr>
        <p:spPr>
          <a:xfrm>
            <a:off x="3454400" y="4271665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51CDFE8-E39E-7D4C-12E6-135C24D7FE45}"/>
              </a:ext>
            </a:extLst>
          </p:cNvPr>
          <p:cNvSpPr/>
          <p:nvPr/>
        </p:nvSpPr>
        <p:spPr>
          <a:xfrm>
            <a:off x="7872968" y="4278868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CC657D-231B-AE5E-F06B-878FE6E723ED}"/>
              </a:ext>
            </a:extLst>
          </p:cNvPr>
          <p:cNvSpPr txBox="1"/>
          <p:nvPr/>
        </p:nvSpPr>
        <p:spPr>
          <a:xfrm>
            <a:off x="9067800" y="393700"/>
            <a:ext cx="3113563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로고 클릭 시 서비스 메인 페이지로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로그아웃 클릭 시 로그아웃 페이지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마이페이지 클릭 시 마이페이지로 이동</a:t>
            </a:r>
            <a:r>
              <a:rPr lang="en-US" altLang="ko-KR" sz="1400" dirty="0"/>
              <a:t>                                  - </a:t>
            </a:r>
            <a:r>
              <a:rPr lang="ko-KR" altLang="en-US" sz="1400" dirty="0"/>
              <a:t>일반회원은 개인 마이페이지로 이동                                 </a:t>
            </a:r>
            <a:r>
              <a:rPr lang="en-US" altLang="ko-KR" sz="1400" dirty="0"/>
              <a:t>   -</a:t>
            </a:r>
            <a:r>
              <a:rPr lang="ko-KR" altLang="en-US" sz="1400" dirty="0"/>
              <a:t> 심판은 심판 마이페이지로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메뉴 네비게이션 바 </a:t>
            </a:r>
            <a:r>
              <a:rPr lang="en-US" altLang="ko-KR" sz="1400" dirty="0"/>
              <a:t>z-index</a:t>
            </a:r>
            <a:r>
              <a:rPr lang="ko-KR" altLang="en-US" sz="1400" dirty="0"/>
              <a:t>로 구현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프로필 정보 클릭 시 정보 수정페이지로 이동</a:t>
            </a:r>
            <a:r>
              <a:rPr lang="en-US" altLang="ko-KR" sz="1400" dirty="0"/>
              <a:t>                       - </a:t>
            </a:r>
            <a:r>
              <a:rPr lang="ko-KR" altLang="en-US" sz="1400" dirty="0"/>
              <a:t>일반회원은 개인 정보수정으로 이동                                 </a:t>
            </a:r>
            <a:r>
              <a:rPr lang="en-US" altLang="ko-KR" sz="1400" dirty="0"/>
              <a:t>   -</a:t>
            </a:r>
            <a:r>
              <a:rPr lang="ko-KR" altLang="en-US" sz="1400" dirty="0"/>
              <a:t> 심판은 심판 정보수정으로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경기목록 페이지로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게시판 페이지로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랭킹보기 페이지로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92CDD53-AA33-A0C4-5957-43A4607F89B3}"/>
              </a:ext>
            </a:extLst>
          </p:cNvPr>
          <p:cNvSpPr/>
          <p:nvPr/>
        </p:nvSpPr>
        <p:spPr>
          <a:xfrm>
            <a:off x="7995840" y="560338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8D7B2E6-66CE-2C3B-5702-4D45FD2D3364}"/>
              </a:ext>
            </a:extLst>
          </p:cNvPr>
          <p:cNvSpPr/>
          <p:nvPr/>
        </p:nvSpPr>
        <p:spPr>
          <a:xfrm>
            <a:off x="436695" y="3348344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C4B2B-9DB0-08C0-137D-D8BB3B02EEA7}"/>
              </a:ext>
            </a:extLst>
          </p:cNvPr>
          <p:cNvSpPr txBox="1"/>
          <p:nvPr/>
        </p:nvSpPr>
        <p:spPr>
          <a:xfrm>
            <a:off x="4987146" y="474396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문주 군단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7D1D6-225B-9AC1-512F-B6EC633DF13F}"/>
              </a:ext>
            </a:extLst>
          </p:cNvPr>
          <p:cNvSpPr txBox="1"/>
          <p:nvPr/>
        </p:nvSpPr>
        <p:spPr>
          <a:xfrm>
            <a:off x="4987146" y="502096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문주 </a:t>
            </a:r>
            <a:r>
              <a:rPr lang="ko-KR" altLang="en-US" sz="1200" dirty="0" err="1"/>
              <a:t>갱스터즈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C097F2-5F6E-8545-CB26-FFE4A3019B13}"/>
              </a:ext>
            </a:extLst>
          </p:cNvPr>
          <p:cNvSpPr txBox="1"/>
          <p:nvPr/>
        </p:nvSpPr>
        <p:spPr>
          <a:xfrm>
            <a:off x="4987146" y="525431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개발냥발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0B008F-735A-726E-41D2-A8ED2FFDAFD9}"/>
              </a:ext>
            </a:extLst>
          </p:cNvPr>
          <p:cNvSpPr txBox="1"/>
          <p:nvPr/>
        </p:nvSpPr>
        <p:spPr>
          <a:xfrm>
            <a:off x="4987146" y="552513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김반박이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637136-4B8F-6E19-D9B4-D1446B5D11E6}"/>
              </a:ext>
            </a:extLst>
          </p:cNvPr>
          <p:cNvSpPr txBox="1"/>
          <p:nvPr/>
        </p:nvSpPr>
        <p:spPr>
          <a:xfrm>
            <a:off x="4987146" y="5777936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D9508-C2B7-8FAC-AF70-AFD103F1CB8E}"/>
              </a:ext>
            </a:extLst>
          </p:cNvPr>
          <p:cNvSpPr txBox="1"/>
          <p:nvPr/>
        </p:nvSpPr>
        <p:spPr>
          <a:xfrm>
            <a:off x="4987146" y="6048761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5D4151-68DC-AA73-CEB4-A59E82340E46}"/>
              </a:ext>
            </a:extLst>
          </p:cNvPr>
          <p:cNvSpPr txBox="1"/>
          <p:nvPr/>
        </p:nvSpPr>
        <p:spPr>
          <a:xfrm>
            <a:off x="452161" y="4743966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경기 중 금지사항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FDD4AD-E80F-32DE-372F-E7FEF523C9F9}"/>
              </a:ext>
            </a:extLst>
          </p:cNvPr>
          <p:cNvSpPr txBox="1"/>
          <p:nvPr/>
        </p:nvSpPr>
        <p:spPr>
          <a:xfrm>
            <a:off x="452161" y="5017700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매너게임 부탁드립니다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1336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74FD0A-FA27-C56B-0B2B-A6B8E9D4860A}"/>
              </a:ext>
            </a:extLst>
          </p:cNvPr>
          <p:cNvSpPr/>
          <p:nvPr/>
        </p:nvSpPr>
        <p:spPr>
          <a:xfrm>
            <a:off x="0" y="989568"/>
            <a:ext cx="9067800" cy="5512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2168CA-6813-4DEB-0CF5-C68FCED10437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1AAA44-2B4E-9321-7877-74A545B3A2B1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27E0AF-44F8-1199-35F7-AF3C3F7D026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>
                <a:solidFill>
                  <a:sysClr val="windowText" lastClr="000000"/>
                </a:solidFill>
              </a:rPr>
              <a:t>| </a:t>
            </a:r>
            <a:r>
              <a:rPr lang="ko-KR" altLang="en-US">
                <a:solidFill>
                  <a:sysClr val="windowText" lastClr="000000"/>
                </a:solidFill>
              </a:rPr>
              <a:t>경기 목록 </a:t>
            </a:r>
            <a:r>
              <a:rPr lang="en-US" altLang="ko-KR">
                <a:solidFill>
                  <a:sysClr val="windowText" lastClr="000000"/>
                </a:solidFill>
              </a:rPr>
              <a:t>| </a:t>
            </a:r>
            <a:r>
              <a:rPr lang="ko-KR" altLang="en-US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>
                <a:solidFill>
                  <a:sysClr val="windowText" lastClr="000000"/>
                </a:solidFill>
              </a:rPr>
              <a:t>| </a:t>
            </a:r>
            <a:r>
              <a:rPr lang="ko-KR" altLang="en-US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A2EE7C-C06C-506A-ADB8-E64102C3BA56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마이페이지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4FF8BE-2864-765A-D864-9801028B3732}"/>
              </a:ext>
            </a:extLst>
          </p:cNvPr>
          <p:cNvSpPr txBox="1"/>
          <p:nvPr/>
        </p:nvSpPr>
        <p:spPr>
          <a:xfrm>
            <a:off x="101600" y="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</a:t>
            </a:r>
            <a:r>
              <a:rPr lang="en-US" altLang="ko-KR" dirty="0"/>
              <a:t>[</a:t>
            </a:r>
            <a:r>
              <a:rPr lang="ko-KR" altLang="en-US" dirty="0"/>
              <a:t>문주영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1E02559-3409-C395-698A-638C9C4DA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378487"/>
              </p:ext>
            </p:extLst>
          </p:nvPr>
        </p:nvGraphicFramePr>
        <p:xfrm>
          <a:off x="469900" y="2187857"/>
          <a:ext cx="8128000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835">
                  <a:extLst>
                    <a:ext uri="{9D8B030D-6E8A-4147-A177-3AD203B41FA5}">
                      <a16:colId xmlns:a16="http://schemas.microsoft.com/office/drawing/2014/main" val="1085591988"/>
                    </a:ext>
                  </a:extLst>
                </a:gridCol>
                <a:gridCol w="940158">
                  <a:extLst>
                    <a:ext uri="{9D8B030D-6E8A-4147-A177-3AD203B41FA5}">
                      <a16:colId xmlns:a16="http://schemas.microsoft.com/office/drawing/2014/main" val="4078204258"/>
                    </a:ext>
                  </a:extLst>
                </a:gridCol>
                <a:gridCol w="3515932">
                  <a:extLst>
                    <a:ext uri="{9D8B030D-6E8A-4147-A177-3AD203B41FA5}">
                      <a16:colId xmlns:a16="http://schemas.microsoft.com/office/drawing/2014/main" val="1970929500"/>
                    </a:ext>
                  </a:extLst>
                </a:gridCol>
                <a:gridCol w="1318475">
                  <a:extLst>
                    <a:ext uri="{9D8B030D-6E8A-4147-A177-3AD203B41FA5}">
                      <a16:colId xmlns:a16="http://schemas.microsoft.com/office/drawing/2014/main" val="32489110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7324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글머리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게시날짜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56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경기 중 금지사항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2024.00.00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80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매너게임 부탁드립니다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2024.00.00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77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평택에서 게임하실 분 미리 모집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ysClr val="windowText" lastClr="000000"/>
                          </a:solidFill>
                        </a:rPr>
                        <a:t>홍성연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2024.05.21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8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모두 최고의 경기가 될 수 있도록 빛납시다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!!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허진욱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2024.05.01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75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023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43460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635436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7206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71A31F6-FF5C-2548-3950-DBFB3010B05D}"/>
              </a:ext>
            </a:extLst>
          </p:cNvPr>
          <p:cNvSpPr txBox="1"/>
          <p:nvPr/>
        </p:nvSpPr>
        <p:spPr>
          <a:xfrm>
            <a:off x="465896" y="152870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게시판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534DC4-21B1-B4EF-F743-F3AEF5BAAE71}"/>
              </a:ext>
            </a:extLst>
          </p:cNvPr>
          <p:cNvSpPr/>
          <p:nvPr/>
        </p:nvSpPr>
        <p:spPr>
          <a:xfrm>
            <a:off x="7409789" y="5951658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글쓰기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0AF382-916D-168E-39BA-9422F9E291CA}"/>
              </a:ext>
            </a:extLst>
          </p:cNvPr>
          <p:cNvSpPr/>
          <p:nvPr/>
        </p:nvSpPr>
        <p:spPr>
          <a:xfrm>
            <a:off x="2164318" y="6028932"/>
            <a:ext cx="4416786" cy="435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1  2  3  4  5  6  7  8  9  10  | 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다음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&gt;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2E7687-5C84-0885-23A9-B079705F503C}"/>
              </a:ext>
            </a:extLst>
          </p:cNvPr>
          <p:cNvSpPr/>
          <p:nvPr/>
        </p:nvSpPr>
        <p:spPr>
          <a:xfrm>
            <a:off x="299764" y="2021725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3E4BA7-2292-F9B9-BEA6-615E05799105}"/>
              </a:ext>
            </a:extLst>
          </p:cNvPr>
          <p:cNvSpPr/>
          <p:nvPr/>
        </p:nvSpPr>
        <p:spPr>
          <a:xfrm>
            <a:off x="7249636" y="5904954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2F9971-23EA-A2EE-E789-31A6AE4EED3F}"/>
              </a:ext>
            </a:extLst>
          </p:cNvPr>
          <p:cNvSpPr/>
          <p:nvPr/>
        </p:nvSpPr>
        <p:spPr>
          <a:xfrm>
            <a:off x="2511504" y="5947806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DDE593-FB29-47FE-F193-EDD06FFDA7A9}"/>
              </a:ext>
            </a:extLst>
          </p:cNvPr>
          <p:cNvSpPr txBox="1"/>
          <p:nvPr/>
        </p:nvSpPr>
        <p:spPr>
          <a:xfrm>
            <a:off x="9067800" y="393700"/>
            <a:ext cx="3113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게시판 최근 게시물 순서대로</a:t>
            </a:r>
            <a:r>
              <a:rPr lang="en-US" altLang="ko-KR" sz="1400" dirty="0"/>
              <a:t>(</a:t>
            </a:r>
            <a:r>
              <a:rPr lang="ko-KR" altLang="en-US" sz="1400" dirty="0"/>
              <a:t>내림차순</a:t>
            </a:r>
            <a:r>
              <a:rPr lang="en-US" altLang="ko-KR" sz="1400" dirty="0"/>
              <a:t>)</a:t>
            </a:r>
            <a:r>
              <a:rPr lang="ko-KR" altLang="en-US" sz="1400" dirty="0"/>
              <a:t>으로</a:t>
            </a:r>
            <a:r>
              <a:rPr lang="en-US" altLang="ko-KR" sz="1400" dirty="0"/>
              <a:t> </a:t>
            </a:r>
            <a:r>
              <a:rPr lang="ko-KR" altLang="en-US" sz="1400" dirty="0"/>
              <a:t>정렬                     </a:t>
            </a:r>
            <a:r>
              <a:rPr lang="en-US" altLang="ko-KR" sz="1400" dirty="0"/>
              <a:t>- </a:t>
            </a:r>
            <a:r>
              <a:rPr lang="ko-KR" altLang="en-US" sz="1400" dirty="0"/>
              <a:t>글머리 공지사항</a:t>
            </a:r>
            <a:r>
              <a:rPr lang="en-US" altLang="ko-KR" sz="1400" dirty="0"/>
              <a:t>/ </a:t>
            </a:r>
            <a:r>
              <a:rPr lang="ko-KR" altLang="en-US" sz="1400" dirty="0"/>
              <a:t>일반으로 구분                                      </a:t>
            </a:r>
            <a:r>
              <a:rPr lang="en-US" altLang="ko-KR" sz="1400" dirty="0"/>
              <a:t>- </a:t>
            </a:r>
            <a:r>
              <a:rPr lang="ko-KR" altLang="en-US" sz="1400" dirty="0"/>
              <a:t> 공지사항을 목록 맨 위로 고정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게시글 선택 시 해당 게시글 상세 보기 페이지로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페이지 넘버 클릭 시 오래된 게시글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글쓰기 버튼 클릭 시 게시글 작성 페이지로 이동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11F4C1-37A5-A6CE-4781-1AD4A898F2F9}"/>
              </a:ext>
            </a:extLst>
          </p:cNvPr>
          <p:cNvSpPr/>
          <p:nvPr/>
        </p:nvSpPr>
        <p:spPr>
          <a:xfrm>
            <a:off x="299764" y="2561320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84D716-83AC-42AA-D2EF-8C3E9EA43073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88724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312576C-60E3-7882-AF19-FC40A191BCCE}"/>
              </a:ext>
            </a:extLst>
          </p:cNvPr>
          <p:cNvSpPr/>
          <p:nvPr/>
        </p:nvSpPr>
        <p:spPr>
          <a:xfrm>
            <a:off x="0" y="989568"/>
            <a:ext cx="9067800" cy="5512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65B85F-12EA-4CF2-14A3-B5567A16174E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6FF3A7-5C25-83DD-7652-2775B0C4664B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75A4A7-5723-AFFE-B6D3-943BA39FAB1D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>
                <a:solidFill>
                  <a:sysClr val="windowText" lastClr="000000"/>
                </a:solidFill>
              </a:rPr>
              <a:t>| </a:t>
            </a:r>
            <a:r>
              <a:rPr lang="ko-KR" altLang="en-US">
                <a:solidFill>
                  <a:sysClr val="windowText" lastClr="000000"/>
                </a:solidFill>
              </a:rPr>
              <a:t>경기 목록 </a:t>
            </a:r>
            <a:r>
              <a:rPr lang="en-US" altLang="ko-KR">
                <a:solidFill>
                  <a:sysClr val="windowText" lastClr="000000"/>
                </a:solidFill>
              </a:rPr>
              <a:t>| </a:t>
            </a:r>
            <a:r>
              <a:rPr lang="ko-KR" altLang="en-US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>
                <a:solidFill>
                  <a:sysClr val="windowText" lastClr="000000"/>
                </a:solidFill>
              </a:rPr>
              <a:t>| </a:t>
            </a:r>
            <a:r>
              <a:rPr lang="ko-KR" altLang="en-US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DAC5ED-F3A9-93E0-786A-DEB98C17F92F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마이페이지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435EA-F497-4273-9565-460AB330BD71}"/>
              </a:ext>
            </a:extLst>
          </p:cNvPr>
          <p:cNvSpPr txBox="1"/>
          <p:nvPr/>
        </p:nvSpPr>
        <p:spPr>
          <a:xfrm>
            <a:off x="101600" y="0"/>
            <a:ext cx="417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</a:t>
            </a:r>
            <a:r>
              <a:rPr lang="en-US" altLang="ko-KR" dirty="0"/>
              <a:t>(</a:t>
            </a:r>
            <a:r>
              <a:rPr lang="ko-KR" altLang="en-US" dirty="0"/>
              <a:t>일반회원 게시글 작성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문주영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8E822-9002-853A-BC3D-8CFBF2B76063}"/>
              </a:ext>
            </a:extLst>
          </p:cNvPr>
          <p:cNvSpPr txBox="1"/>
          <p:nvPr/>
        </p:nvSpPr>
        <p:spPr>
          <a:xfrm>
            <a:off x="465896" y="1528707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게시글 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D3F24D-5997-94FD-E12E-CDFCF2E56616}"/>
              </a:ext>
            </a:extLst>
          </p:cNvPr>
          <p:cNvSpPr txBox="1"/>
          <p:nvPr/>
        </p:nvSpPr>
        <p:spPr>
          <a:xfrm>
            <a:off x="9067800" y="393700"/>
            <a:ext cx="3113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제목 작성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내용 작성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등록 버튼 클릭 시 게시판 </a:t>
            </a:r>
            <a:r>
              <a:rPr lang="en-US" altLang="ko-KR" sz="1400" dirty="0"/>
              <a:t>DB</a:t>
            </a:r>
            <a:r>
              <a:rPr lang="ko-KR" altLang="en-US" sz="1400" dirty="0"/>
              <a:t>등록 및 게시판 페이지로 이동</a:t>
            </a:r>
            <a:r>
              <a:rPr lang="en-US" altLang="ko-KR" sz="1400" dirty="0"/>
              <a:t>      - </a:t>
            </a:r>
            <a:r>
              <a:rPr lang="ko-KR" altLang="en-US" sz="1400" dirty="0"/>
              <a:t>일반회원은 게시글 작성 시 일반으로 분류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취소 버튼 클릭 시 게시판 페이지로 이동 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D3AC1E-2A80-0F1B-E9AC-9DCC5D1F469C}"/>
              </a:ext>
            </a:extLst>
          </p:cNvPr>
          <p:cNvSpPr/>
          <p:nvPr/>
        </p:nvSpPr>
        <p:spPr>
          <a:xfrm>
            <a:off x="465895" y="2051927"/>
            <a:ext cx="7776584" cy="332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dirty="0">
                <a:solidFill>
                  <a:sysClr val="windowText" lastClr="000000"/>
                </a:solidFill>
              </a:rPr>
              <a:t>모두 최고의 경기가 될 수 있도록 빛납시다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!!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55F847-4F86-49C3-2782-072EC6600D88}"/>
              </a:ext>
            </a:extLst>
          </p:cNvPr>
          <p:cNvSpPr/>
          <p:nvPr/>
        </p:nvSpPr>
        <p:spPr>
          <a:xfrm>
            <a:off x="465895" y="2382309"/>
            <a:ext cx="7776583" cy="33487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안녕하세요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</a:rPr>
              <a:t>허진욱 입니다</a:t>
            </a:r>
            <a:r>
              <a:rPr lang="en-US" altLang="ko-KR" dirty="0">
                <a:solidFill>
                  <a:sysClr val="windowText" lastClr="000000"/>
                </a:solidFill>
              </a:rPr>
              <a:t>!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회원분들 모두 최고의 경기가 될 수 있도록 빛납시다</a:t>
            </a:r>
            <a:r>
              <a:rPr lang="en-US" altLang="ko-KR" dirty="0">
                <a:solidFill>
                  <a:sysClr val="windowText" lastClr="000000"/>
                </a:solidFill>
              </a:rPr>
              <a:t>!!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파이팅</a:t>
            </a:r>
            <a:r>
              <a:rPr lang="en-US" altLang="ko-KR" dirty="0">
                <a:solidFill>
                  <a:sysClr val="windowText" lastClr="000000"/>
                </a:solidFill>
              </a:rPr>
              <a:t>!!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E8A070-811F-DA2B-3CF1-031ABEE6C37A}"/>
              </a:ext>
            </a:extLst>
          </p:cNvPr>
          <p:cNvSpPr/>
          <p:nvPr/>
        </p:nvSpPr>
        <p:spPr>
          <a:xfrm>
            <a:off x="7096134" y="5900142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취소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EF7CAA-14CA-DCA4-8640-9821A9266EA8}"/>
              </a:ext>
            </a:extLst>
          </p:cNvPr>
          <p:cNvSpPr/>
          <p:nvPr/>
        </p:nvSpPr>
        <p:spPr>
          <a:xfrm>
            <a:off x="155187" y="2021725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ECD791-6093-CD67-F9ED-7FE59F9947AF}"/>
              </a:ext>
            </a:extLst>
          </p:cNvPr>
          <p:cNvSpPr/>
          <p:nvPr/>
        </p:nvSpPr>
        <p:spPr>
          <a:xfrm>
            <a:off x="6930002" y="5819016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7EB671A-25D4-DB3D-272D-22F7D11C801B}"/>
              </a:ext>
            </a:extLst>
          </p:cNvPr>
          <p:cNvSpPr/>
          <p:nvPr/>
        </p:nvSpPr>
        <p:spPr>
          <a:xfrm>
            <a:off x="161642" y="2428478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E1EDFB-63F8-9724-E2C4-0D1AD1D03E15}"/>
              </a:ext>
            </a:extLst>
          </p:cNvPr>
          <p:cNvSpPr/>
          <p:nvPr/>
        </p:nvSpPr>
        <p:spPr>
          <a:xfrm>
            <a:off x="5757901" y="5900142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등록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B17CFB-8BCA-008D-2DDD-6B96A43CF98D}"/>
              </a:ext>
            </a:extLst>
          </p:cNvPr>
          <p:cNvSpPr/>
          <p:nvPr/>
        </p:nvSpPr>
        <p:spPr>
          <a:xfrm>
            <a:off x="5591769" y="5819016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190998-40DC-67F9-3DF5-94513270AC68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01613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2DBF3-B086-1D9A-EE56-B1611A3F2D7C}"/>
              </a:ext>
            </a:extLst>
          </p:cNvPr>
          <p:cNvSpPr/>
          <p:nvPr/>
        </p:nvSpPr>
        <p:spPr>
          <a:xfrm>
            <a:off x="0" y="989568"/>
            <a:ext cx="9067800" cy="5512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65B85F-12EA-4CF2-14A3-B5567A16174E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6FF3A7-5C25-83DD-7652-2775B0C4664B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75A4A7-5723-AFFE-B6D3-943BA39FAB1D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>
                <a:solidFill>
                  <a:sysClr val="windowText" lastClr="000000"/>
                </a:solidFill>
              </a:rPr>
              <a:t>| </a:t>
            </a:r>
            <a:r>
              <a:rPr lang="ko-KR" altLang="en-US">
                <a:solidFill>
                  <a:sysClr val="windowText" lastClr="000000"/>
                </a:solidFill>
              </a:rPr>
              <a:t>경기 목록 </a:t>
            </a:r>
            <a:r>
              <a:rPr lang="en-US" altLang="ko-KR">
                <a:solidFill>
                  <a:sysClr val="windowText" lastClr="000000"/>
                </a:solidFill>
              </a:rPr>
              <a:t>| </a:t>
            </a:r>
            <a:r>
              <a:rPr lang="ko-KR" altLang="en-US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>
                <a:solidFill>
                  <a:sysClr val="windowText" lastClr="000000"/>
                </a:solidFill>
              </a:rPr>
              <a:t>| </a:t>
            </a:r>
            <a:r>
              <a:rPr lang="ko-KR" altLang="en-US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DAC5ED-F3A9-93E0-786A-DEB98C17F92F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마이페이지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435EA-F497-4273-9565-460AB330BD71}"/>
              </a:ext>
            </a:extLst>
          </p:cNvPr>
          <p:cNvSpPr txBox="1"/>
          <p:nvPr/>
        </p:nvSpPr>
        <p:spPr>
          <a:xfrm>
            <a:off x="101600" y="0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게시글 상세보기 </a:t>
            </a:r>
            <a:r>
              <a:rPr lang="en-US" altLang="ko-KR" dirty="0"/>
              <a:t>[</a:t>
            </a:r>
            <a:r>
              <a:rPr lang="ko-KR" altLang="en-US" dirty="0"/>
              <a:t>문주영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D3AC1E-2A80-0F1B-E9AC-9DCC5D1F469C}"/>
              </a:ext>
            </a:extLst>
          </p:cNvPr>
          <p:cNvSpPr/>
          <p:nvPr/>
        </p:nvSpPr>
        <p:spPr>
          <a:xfrm>
            <a:off x="465895" y="1820105"/>
            <a:ext cx="7776584" cy="332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dirty="0">
                <a:solidFill>
                  <a:sysClr val="windowText" lastClr="000000"/>
                </a:solidFill>
              </a:rPr>
              <a:t>모두 최고의 경기가 될 수 있도록 빛납시다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!!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55F847-4F86-49C3-2782-072EC6600D88}"/>
              </a:ext>
            </a:extLst>
          </p:cNvPr>
          <p:cNvSpPr/>
          <p:nvPr/>
        </p:nvSpPr>
        <p:spPr>
          <a:xfrm>
            <a:off x="465895" y="2152369"/>
            <a:ext cx="7776583" cy="35787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안녕하세요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</a:rPr>
              <a:t>허진욱 입니다</a:t>
            </a:r>
            <a:r>
              <a:rPr lang="en-US" altLang="ko-KR" dirty="0">
                <a:solidFill>
                  <a:sysClr val="windowText" lastClr="000000"/>
                </a:solidFill>
              </a:rPr>
              <a:t>!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회원분들 모두 최고의 경기가 될 수 있도록 빛납시다</a:t>
            </a:r>
            <a:r>
              <a:rPr lang="en-US" altLang="ko-KR" dirty="0">
                <a:solidFill>
                  <a:sysClr val="windowText" lastClr="000000"/>
                </a:solidFill>
              </a:rPr>
              <a:t>!!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파이팅</a:t>
            </a:r>
            <a:r>
              <a:rPr lang="en-US" altLang="ko-KR" dirty="0">
                <a:solidFill>
                  <a:sysClr val="windowText" lastClr="000000"/>
                </a:solidFill>
              </a:rPr>
              <a:t>!!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E8A070-811F-DA2B-3CF1-031ABEE6C37A}"/>
              </a:ext>
            </a:extLst>
          </p:cNvPr>
          <p:cNvSpPr/>
          <p:nvPr/>
        </p:nvSpPr>
        <p:spPr>
          <a:xfrm>
            <a:off x="7096134" y="5874384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목록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F9558C-ACCD-31A6-523E-67F948787283}"/>
              </a:ext>
            </a:extLst>
          </p:cNvPr>
          <p:cNvSpPr/>
          <p:nvPr/>
        </p:nvSpPr>
        <p:spPr>
          <a:xfrm>
            <a:off x="6930002" y="1815087"/>
            <a:ext cx="1312476" cy="332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600">
                <a:solidFill>
                  <a:sysClr val="windowText" lastClr="000000"/>
                </a:solidFill>
              </a:rPr>
              <a:t>2024.05.01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E2DE0C-9932-27C1-0954-A2B52250F7D2}"/>
              </a:ext>
            </a:extLst>
          </p:cNvPr>
          <p:cNvSpPr/>
          <p:nvPr/>
        </p:nvSpPr>
        <p:spPr>
          <a:xfrm>
            <a:off x="5639082" y="1815769"/>
            <a:ext cx="1312476" cy="332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아이디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43BEEE-B999-9CA8-7BEF-A9D0EC8587B6}"/>
              </a:ext>
            </a:extLst>
          </p:cNvPr>
          <p:cNvSpPr/>
          <p:nvPr/>
        </p:nvSpPr>
        <p:spPr>
          <a:xfrm>
            <a:off x="5779457" y="5874384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ACE34A-039F-617A-C7AA-076B0F0D1EFF}"/>
              </a:ext>
            </a:extLst>
          </p:cNvPr>
          <p:cNvSpPr/>
          <p:nvPr/>
        </p:nvSpPr>
        <p:spPr>
          <a:xfrm>
            <a:off x="5613325" y="5793258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ECD791-6093-CD67-F9ED-7FE59F9947AF}"/>
              </a:ext>
            </a:extLst>
          </p:cNvPr>
          <p:cNvSpPr/>
          <p:nvPr/>
        </p:nvSpPr>
        <p:spPr>
          <a:xfrm>
            <a:off x="6930002" y="5793258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A9D6AB-9E51-DD5F-D253-84C06E816BC4}"/>
              </a:ext>
            </a:extLst>
          </p:cNvPr>
          <p:cNvSpPr txBox="1"/>
          <p:nvPr/>
        </p:nvSpPr>
        <p:spPr>
          <a:xfrm>
            <a:off x="9067800" y="393700"/>
            <a:ext cx="31135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목록 버튼 클릭 시 게시판 페이지로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로그인 된 아이디와 게시글 아이디 동일하면 수정 버튼 생성됨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/>
              <a:t>      - </a:t>
            </a:r>
            <a:r>
              <a:rPr lang="ko-KR" altLang="en-US" sz="1400" dirty="0"/>
              <a:t>수정 버튼 클릭 시 데이터 </a:t>
            </a:r>
            <a:r>
              <a:rPr lang="ko-KR" altLang="en-US" sz="1400" dirty="0" err="1"/>
              <a:t>갖</a:t>
            </a:r>
            <a:endParaRPr lang="en-US" altLang="ko-KR" sz="1400" dirty="0"/>
          </a:p>
          <a:p>
            <a:r>
              <a:rPr lang="en-US" altLang="ko-KR" sz="1400" dirty="0"/>
              <a:t>        </a:t>
            </a:r>
            <a:r>
              <a:rPr lang="ko-KR" altLang="en-US" sz="1400" dirty="0"/>
              <a:t>고 게시판</a:t>
            </a:r>
            <a:r>
              <a:rPr lang="en-US" altLang="ko-KR" sz="1400" dirty="0"/>
              <a:t>(</a:t>
            </a:r>
            <a:r>
              <a:rPr lang="ko-KR" altLang="en-US" sz="1400" dirty="0"/>
              <a:t>게시글 작성</a:t>
            </a:r>
            <a:r>
              <a:rPr lang="en-US" altLang="ko-KR" sz="1400" dirty="0"/>
              <a:t>) </a:t>
            </a:r>
            <a:r>
              <a:rPr lang="ko-KR" altLang="en-US" sz="1400" dirty="0"/>
              <a:t>페이지</a:t>
            </a:r>
            <a:endParaRPr lang="en-US" altLang="ko-KR" sz="1400" dirty="0"/>
          </a:p>
          <a:p>
            <a:r>
              <a:rPr lang="en-US" altLang="ko-KR" sz="1400" dirty="0"/>
              <a:t>        </a:t>
            </a:r>
            <a:r>
              <a:rPr lang="ko-KR" altLang="en-US" sz="1400" dirty="0"/>
              <a:t>로 이동</a:t>
            </a:r>
            <a:endParaRPr lang="en-US" altLang="ko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CF5D48-E73E-1029-B112-6D44B2377BC1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55954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7065</Words>
  <Application>Microsoft Office PowerPoint</Application>
  <PresentationFormat>와이드스크린</PresentationFormat>
  <Paragraphs>2345</Paragraphs>
  <Slides>54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7" baseType="lpstr">
      <vt:lpstr>맑은 고딕</vt:lpstr>
      <vt:lpstr>Arial</vt:lpstr>
      <vt:lpstr>Office 테마</vt:lpstr>
      <vt:lpstr>화면설계서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문주영</dc:creator>
  <cp:lastModifiedBy>문주영</cp:lastModifiedBy>
  <cp:revision>33</cp:revision>
  <dcterms:created xsi:type="dcterms:W3CDTF">2024-05-27T07:51:51Z</dcterms:created>
  <dcterms:modified xsi:type="dcterms:W3CDTF">2024-05-30T02:15:24Z</dcterms:modified>
</cp:coreProperties>
</file>