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98F7C85-7055-4CE5-AB7F-9EFF4A3B85ED}" type="slidenum">
              <a:rPr b="0" lang="en-SG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489292E-9E64-422F-BDE6-0A49234C5BAE}" type="slidenum">
              <a:rPr b="0" lang="en-SG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SG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 Interpretation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SG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Demo</a:t>
            </a:r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Fixpoint Check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 </a:t>
            </a:r>
            <a:r>
              <a:rPr b="1" lang="en-SG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fixPointReached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(analysisMap, oldAnalysisMap)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{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(oldAnalysisMap.</a:t>
            </a:r>
            <a:r>
              <a:rPr b="1" lang="en-SG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empty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() ) 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false;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 I</a:t>
            </a:r>
            <a:r>
              <a:rPr b="0" lang="en-SG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∈ analysisMap &amp; I</a:t>
            </a:r>
            <a:r>
              <a:rPr b="0" lang="en-SG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∈ oldAnalysisMap)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I</a:t>
            </a:r>
            <a:r>
              <a:rPr b="0" lang="en-SG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!= I</a:t>
            </a:r>
            <a:r>
              <a:rPr b="0" lang="en-SG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)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false;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true;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 Graph Analysis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void</a:t>
            </a:r>
            <a:r>
              <a:rPr b="1" lang="en-SG" sz="15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SG" sz="15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updateGraphAnalysis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analysisMap, Function ){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5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(BB ∈ Function){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OldAnalysis = analysisMap [BB]; 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EntryAnalysis = emptySet()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// Load the stored analysis for predecessor nodes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5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(p ∈ </a:t>
            </a:r>
            <a:r>
              <a:rPr b="1" lang="en-SG" sz="15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pred_begin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(BB) )  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PredSet = </a:t>
            </a:r>
            <a:r>
              <a:rPr b="1" lang="en-SG" sz="15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applyGuard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 analysisMap[ p ], p )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EntryAnalysis = </a:t>
            </a:r>
            <a:r>
              <a:rPr b="1" lang="en-SG" sz="15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union_analysis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entryAnalysis, predSet ) 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NewExitAnalysis = </a:t>
            </a:r>
            <a:r>
              <a:rPr b="1" lang="en-SG" sz="15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updateBBAnalysis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(BB, EntryAnalysis)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5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 OldExitAnalysis != NewExitAnalysis )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analysisMap [BB] = </a:t>
            </a:r>
            <a:r>
              <a:rPr b="1" lang="en-SG" sz="15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union_analysis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(OldExitAnalysis, NewExitAnalysis)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r>
              <a:rPr b="0" lang="en-SG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 Basic Block Analysis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SG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updateBBAnalysis 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(BB, predSet){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(Ins ∈ BB){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(Ins is storeInst)   // Update predSet accordingly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(Ins is loadInst)    // Update predSet accordingly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(Ins is cmpInst)    // Update predSet accordingly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(Ins is binaryInst) // Update predSet accordingly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predSet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Program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572280" y="173232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&lt;1&gt;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4807800" y="286560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&lt;3&gt;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2336760" y="286560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&lt;2&gt;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3572280" y="382788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&lt;4&gt;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 flipH="1">
            <a:off x="2953800" y="2189160"/>
            <a:ext cx="1235160" cy="6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7"/>
          <p:cNvSpPr/>
          <p:nvPr/>
        </p:nvSpPr>
        <p:spPr>
          <a:xfrm>
            <a:off x="4190040" y="1007280"/>
            <a:ext cx="360" cy="72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>
            <a:off x="2954520" y="3322440"/>
            <a:ext cx="123516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 flipH="1">
            <a:off x="4189320" y="3322440"/>
            <a:ext cx="123516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4190040" y="2189160"/>
            <a:ext cx="1235160" cy="6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1"/>
          <p:cNvSpPr/>
          <p:nvPr/>
        </p:nvSpPr>
        <p:spPr>
          <a:xfrm>
            <a:off x="4807800" y="1960560"/>
            <a:ext cx="130248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 flipH="1" rot="5400000">
            <a:off x="2718720" y="2813760"/>
            <a:ext cx="2323440" cy="617400"/>
          </a:xfrm>
          <a:prstGeom prst="bentConnector4">
            <a:avLst>
              <a:gd name="adj1" fmla="val -10247"/>
              <a:gd name="adj2" fmla="val 343500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Program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459960" y="2037240"/>
            <a:ext cx="1575720" cy="5724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&lt;1&gt;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%n = alloca i32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248000" y="1312200"/>
            <a:ext cx="360" cy="72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311760" y="3733560"/>
            <a:ext cx="4259880" cy="8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A1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entry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{ 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A1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 n =&gt; {ODD, EVEN}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5108040" y="1698120"/>
            <a:ext cx="12351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SG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A1</a:t>
            </a:r>
            <a:r>
              <a:rPr b="1" lang="en-SG" sz="1800" spc="-1" strike="noStrike" baseline="-25000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entry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5108040" y="2436480"/>
            <a:ext cx="76032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SG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A1</a:t>
            </a:r>
            <a:r>
              <a:rPr b="1" lang="en-SG" sz="1800" spc="-1" strike="noStrike" baseline="-25000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Program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572280" y="173232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&lt;1&gt;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807800" y="286560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&lt;3&gt;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2336760" y="286560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&lt;2&gt;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 flipH="1">
            <a:off x="2953800" y="2189160"/>
            <a:ext cx="1235160" cy="6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4731840" y="2316600"/>
            <a:ext cx="16470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 % 2 != 0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4190040" y="2189160"/>
            <a:ext cx="1235160" cy="6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8"/>
          <p:cNvSpPr/>
          <p:nvPr/>
        </p:nvSpPr>
        <p:spPr>
          <a:xfrm>
            <a:off x="311760" y="3827520"/>
            <a:ext cx="4259880" cy="10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A1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  n =&gt; {ODD, EVEN}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A2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entry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{EVEN}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A3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entry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{ODD}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2041560" y="2276280"/>
            <a:ext cx="16470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 % 2 == 0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Program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807800" y="179892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&lt;3&gt;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336760" y="179892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&lt;2&gt;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3572280" y="2761200"/>
            <a:ext cx="1235160" cy="6368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&lt;4&gt;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store 1, %n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954520" y="2255400"/>
            <a:ext cx="123516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 flipH="1">
            <a:off x="4189320" y="2255400"/>
            <a:ext cx="123516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"/>
          <p:cNvSpPr/>
          <p:nvPr/>
        </p:nvSpPr>
        <p:spPr>
          <a:xfrm>
            <a:off x="311760" y="3464640"/>
            <a:ext cx="4259880" cy="10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A2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 n =&gt; {EVEN}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A3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 n =&gt; {ODD}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A4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entry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{ODD, EVEN} (A2 U A3)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A4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 n =&gt; {ODD}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Program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163200" y="1697400"/>
            <a:ext cx="1235160" cy="643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&lt;1&gt;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398360" y="301824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&lt;3&gt;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4927680" y="301824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&lt;2&gt;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6163200" y="3980520"/>
            <a:ext cx="1235160" cy="5724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&lt;4&gt;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 flipH="1">
            <a:off x="5544720" y="2341440"/>
            <a:ext cx="1235160" cy="6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"/>
          <p:cNvSpPr/>
          <p:nvPr/>
        </p:nvSpPr>
        <p:spPr>
          <a:xfrm>
            <a:off x="6773760" y="1254600"/>
            <a:ext cx="6480" cy="44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"/>
          <p:cNvSpPr/>
          <p:nvPr/>
        </p:nvSpPr>
        <p:spPr>
          <a:xfrm>
            <a:off x="5545440" y="3474720"/>
            <a:ext cx="123516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9"/>
          <p:cNvSpPr/>
          <p:nvPr/>
        </p:nvSpPr>
        <p:spPr>
          <a:xfrm flipH="1">
            <a:off x="6779880" y="3474720"/>
            <a:ext cx="123516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0"/>
          <p:cNvSpPr/>
          <p:nvPr/>
        </p:nvSpPr>
        <p:spPr>
          <a:xfrm>
            <a:off x="6780600" y="2341440"/>
            <a:ext cx="1235160" cy="6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1"/>
          <p:cNvSpPr/>
          <p:nvPr/>
        </p:nvSpPr>
        <p:spPr>
          <a:xfrm>
            <a:off x="7398360" y="2019240"/>
            <a:ext cx="130248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2"/>
          <p:cNvSpPr/>
          <p:nvPr/>
        </p:nvSpPr>
        <p:spPr>
          <a:xfrm flipH="1" rot="5400000">
            <a:off x="5204520" y="2977200"/>
            <a:ext cx="2533320" cy="617400"/>
          </a:xfrm>
          <a:prstGeom prst="bentConnector4">
            <a:avLst>
              <a:gd name="adj1" fmla="val -9398"/>
              <a:gd name="adj2" fmla="val 332394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3"/>
          <p:cNvSpPr/>
          <p:nvPr/>
        </p:nvSpPr>
        <p:spPr>
          <a:xfrm>
            <a:off x="258120" y="1316160"/>
            <a:ext cx="4259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Round0: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A0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A1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A2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A3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A4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6156000" y="610560"/>
            <a:ext cx="1235160" cy="643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&lt;0&gt;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store 1, %n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7352280" y="2491560"/>
            <a:ext cx="16470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 % 2 != 0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6"/>
          <p:cNvSpPr/>
          <p:nvPr/>
        </p:nvSpPr>
        <p:spPr>
          <a:xfrm>
            <a:off x="4662000" y="2451240"/>
            <a:ext cx="16470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 % 2 == 0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Program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163200" y="1697400"/>
            <a:ext cx="1235160" cy="643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&lt;1&gt;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7398360" y="301824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&lt;3&gt;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4927680" y="301824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&lt;2&gt;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6163200" y="3980520"/>
            <a:ext cx="1235160" cy="5724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&lt;4&gt;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 flipH="1">
            <a:off x="5544720" y="2341440"/>
            <a:ext cx="1235160" cy="6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"/>
          <p:cNvSpPr/>
          <p:nvPr/>
        </p:nvSpPr>
        <p:spPr>
          <a:xfrm>
            <a:off x="6773760" y="1254600"/>
            <a:ext cx="6480" cy="44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8"/>
          <p:cNvSpPr/>
          <p:nvPr/>
        </p:nvSpPr>
        <p:spPr>
          <a:xfrm>
            <a:off x="5545440" y="3474720"/>
            <a:ext cx="123516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"/>
          <p:cNvSpPr/>
          <p:nvPr/>
        </p:nvSpPr>
        <p:spPr>
          <a:xfrm flipH="1">
            <a:off x="6779880" y="3474720"/>
            <a:ext cx="123516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"/>
          <p:cNvSpPr/>
          <p:nvPr/>
        </p:nvSpPr>
        <p:spPr>
          <a:xfrm>
            <a:off x="6780600" y="2341440"/>
            <a:ext cx="1235160" cy="6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1"/>
          <p:cNvSpPr/>
          <p:nvPr/>
        </p:nvSpPr>
        <p:spPr>
          <a:xfrm>
            <a:off x="7398360" y="2019240"/>
            <a:ext cx="130248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2"/>
          <p:cNvSpPr/>
          <p:nvPr/>
        </p:nvSpPr>
        <p:spPr>
          <a:xfrm flipH="1" rot="5400000">
            <a:off x="5204520" y="2977200"/>
            <a:ext cx="2533320" cy="617400"/>
          </a:xfrm>
          <a:prstGeom prst="bentConnector4">
            <a:avLst>
              <a:gd name="adj1" fmla="val -9398"/>
              <a:gd name="adj2" fmla="val 332394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"/>
          <p:cNvSpPr/>
          <p:nvPr/>
        </p:nvSpPr>
        <p:spPr>
          <a:xfrm>
            <a:off x="258120" y="1316160"/>
            <a:ext cx="4259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Round1: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A0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{ODD}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A1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{ODD}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A2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{EVEN}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A3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{ODD}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A4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{ODD,EVEN}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4"/>
          <p:cNvSpPr/>
          <p:nvPr/>
        </p:nvSpPr>
        <p:spPr>
          <a:xfrm>
            <a:off x="6156000" y="610560"/>
            <a:ext cx="1235160" cy="643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&lt;0&gt;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store 1, %n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5"/>
          <p:cNvSpPr/>
          <p:nvPr/>
        </p:nvSpPr>
        <p:spPr>
          <a:xfrm>
            <a:off x="7352280" y="2491560"/>
            <a:ext cx="16470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 % 2 != 0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4662000" y="2451240"/>
            <a:ext cx="16470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 % 2 == 0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Program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163200" y="1697400"/>
            <a:ext cx="1235160" cy="643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&lt;1&gt;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7398360" y="301824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&lt;3&gt;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4927680" y="3018240"/>
            <a:ext cx="1235160" cy="45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&lt;2&gt;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6163200" y="3980520"/>
            <a:ext cx="1235160" cy="5724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&lt;4&gt;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 flipH="1">
            <a:off x="5544720" y="2341440"/>
            <a:ext cx="1235160" cy="6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7"/>
          <p:cNvSpPr/>
          <p:nvPr/>
        </p:nvSpPr>
        <p:spPr>
          <a:xfrm>
            <a:off x="6773760" y="1254600"/>
            <a:ext cx="6480" cy="44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8"/>
          <p:cNvSpPr/>
          <p:nvPr/>
        </p:nvSpPr>
        <p:spPr>
          <a:xfrm>
            <a:off x="5545440" y="3474720"/>
            <a:ext cx="123516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9"/>
          <p:cNvSpPr/>
          <p:nvPr/>
        </p:nvSpPr>
        <p:spPr>
          <a:xfrm flipH="1">
            <a:off x="6779880" y="3474720"/>
            <a:ext cx="123516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0"/>
          <p:cNvSpPr/>
          <p:nvPr/>
        </p:nvSpPr>
        <p:spPr>
          <a:xfrm>
            <a:off x="6780600" y="2341440"/>
            <a:ext cx="1235160" cy="6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1"/>
          <p:cNvSpPr/>
          <p:nvPr/>
        </p:nvSpPr>
        <p:spPr>
          <a:xfrm>
            <a:off x="7398360" y="2019240"/>
            <a:ext cx="130248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2"/>
          <p:cNvSpPr/>
          <p:nvPr/>
        </p:nvSpPr>
        <p:spPr>
          <a:xfrm flipH="1" rot="5400000">
            <a:off x="5204520" y="2977200"/>
            <a:ext cx="2533320" cy="617400"/>
          </a:xfrm>
          <a:prstGeom prst="bentConnector4">
            <a:avLst>
              <a:gd name="adj1" fmla="val -9398"/>
              <a:gd name="adj2" fmla="val 332394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3"/>
          <p:cNvSpPr/>
          <p:nvPr/>
        </p:nvSpPr>
        <p:spPr>
          <a:xfrm>
            <a:off x="258120" y="1316160"/>
            <a:ext cx="4259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Round2: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A0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{ODD}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A1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{ODD,EVEN}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A2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{EVEN}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A3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{ODD}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A4</a:t>
            </a:r>
            <a:r>
              <a:rPr b="1" lang="en-SG" sz="1800" spc="-1" strike="noStrike" baseline="-25000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exit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 =&gt; {ODD,EVEN}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4"/>
          <p:cNvSpPr/>
          <p:nvPr/>
        </p:nvSpPr>
        <p:spPr>
          <a:xfrm>
            <a:off x="6156000" y="610560"/>
            <a:ext cx="1235160" cy="643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&lt;0&gt;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store 1, %n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5"/>
          <p:cNvSpPr/>
          <p:nvPr/>
        </p:nvSpPr>
        <p:spPr>
          <a:xfrm>
            <a:off x="7352280" y="2491560"/>
            <a:ext cx="16470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 % 2 != 0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6"/>
          <p:cNvSpPr/>
          <p:nvPr/>
        </p:nvSpPr>
        <p:spPr>
          <a:xfrm>
            <a:off x="4662000" y="2451240"/>
            <a:ext cx="16470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 % 2 == 0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General Algorithm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oldAnalysisMap = 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analysisMap = </a:t>
            </a:r>
            <a:r>
              <a:rPr b="1" lang="en-SG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initialAnalysis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SG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! </a:t>
            </a:r>
            <a:r>
              <a:rPr b="1" lang="en-SG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fixPointReached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(analysisMap, oldAnalysisMap) )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{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oldAnalysisMap = analysisMap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</a:t>
            </a:r>
            <a:r>
              <a:rPr b="1" lang="en-SG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updateGraphAnalysis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analysisMap,  Function)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SG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en-SG</dc:language>
  <cp:lastModifiedBy/>
  <dcterms:modified xsi:type="dcterms:W3CDTF">2019-03-21T10:46:45Z</dcterms:modified>
  <cp:revision>1</cp:revision>
  <dc:subject/>
  <dc:title/>
</cp:coreProperties>
</file>