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90" r:id="rId4"/>
    <p:sldId id="292" r:id="rId5"/>
    <p:sldId id="312" r:id="rId6"/>
    <p:sldId id="293" r:id="rId7"/>
    <p:sldId id="288" r:id="rId8"/>
    <p:sldId id="258" r:id="rId9"/>
    <p:sldId id="289" r:id="rId10"/>
    <p:sldId id="291" r:id="rId11"/>
    <p:sldId id="295" r:id="rId12"/>
    <p:sldId id="296" r:id="rId13"/>
    <p:sldId id="294" r:id="rId14"/>
    <p:sldId id="297" r:id="rId15"/>
    <p:sldId id="298" r:id="rId16"/>
    <p:sldId id="299" r:id="rId17"/>
    <p:sldId id="313" r:id="rId18"/>
    <p:sldId id="300" r:id="rId19"/>
    <p:sldId id="301" r:id="rId20"/>
    <p:sldId id="302" r:id="rId21"/>
    <p:sldId id="303" r:id="rId22"/>
    <p:sldId id="304" r:id="rId23"/>
    <p:sldId id="311" r:id="rId24"/>
    <p:sldId id="314" r:id="rId25"/>
    <p:sldId id="305" r:id="rId26"/>
    <p:sldId id="306" r:id="rId27"/>
    <p:sldId id="307" r:id="rId28"/>
    <p:sldId id="308" r:id="rId29"/>
    <p:sldId id="309" r:id="rId30"/>
    <p:sldId id="310" r:id="rId31"/>
    <p:sldId id="287" r:id="rId32"/>
  </p:sldIdLst>
  <p:sldSz cx="12192000" cy="6858000"/>
  <p:notesSz cx="6705600" cy="89916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3" roundtripDataSignature="AMtx7mjwr5+p0eKOyKjkxJhYxzsfIF1Xg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E7A88-CFDC-4C2A-99F3-F6647F85DE75}" v="29" dt="2023-11-07T14:09:56.141"/>
  </p1510:revLst>
</p1510:revInfo>
</file>

<file path=ppt/tableStyles.xml><?xml version="1.0" encoding="utf-8"?>
<a:tblStyleLst xmlns:a="http://schemas.openxmlformats.org/drawingml/2006/main" def="{266788CE-9AFB-4E7F-9CBC-BCFCB0E0931A}">
  <a:tblStyle styleId="{266788CE-9AFB-4E7F-9CBC-BCFCB0E093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1A0A1B-35B5-4D02-9380-E23CC1A63F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392" autoAdjust="0"/>
  </p:normalViewPr>
  <p:slideViewPr>
    <p:cSldViewPr snapToGrid="0">
      <p:cViewPr varScale="1">
        <p:scale>
          <a:sx n="67" d="100"/>
          <a:sy n="67" d="100"/>
        </p:scale>
        <p:origin x="126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43" Type="http://customschemas.google.com/relationships/presentationmetadata" Target="meta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idi J. Webb" userId="2cc757ac-584e-496f-a58c-8dc057fd9b46" providerId="ADAL" clId="{E5215B45-0700-4381-8F19-2FA039581FDF}"/>
    <pc:docChg chg="modSld">
      <pc:chgData name="Heidi J. Webb" userId="2cc757ac-584e-496f-a58c-8dc057fd9b46" providerId="ADAL" clId="{E5215B45-0700-4381-8F19-2FA039581FDF}" dt="2023-11-07T20:21:44.808" v="3" actId="1076"/>
      <pc:docMkLst>
        <pc:docMk/>
      </pc:docMkLst>
      <pc:sldChg chg="modNotesTx">
        <pc:chgData name="Heidi J. Webb" userId="2cc757ac-584e-496f-a58c-8dc057fd9b46" providerId="ADAL" clId="{E5215B45-0700-4381-8F19-2FA039581FDF}" dt="2023-11-07T20:21:13.670" v="0" actId="20577"/>
        <pc:sldMkLst>
          <pc:docMk/>
          <pc:sldMk cId="0" sldId="258"/>
        </pc:sldMkLst>
      </pc:sldChg>
      <pc:sldChg chg="modSp mod">
        <pc:chgData name="Heidi J. Webb" userId="2cc757ac-584e-496f-a58c-8dc057fd9b46" providerId="ADAL" clId="{E5215B45-0700-4381-8F19-2FA039581FDF}" dt="2023-11-07T20:21:44.808" v="3" actId="1076"/>
        <pc:sldMkLst>
          <pc:docMk/>
          <pc:sldMk cId="0" sldId="287"/>
        </pc:sldMkLst>
        <pc:spChg chg="mod">
          <ac:chgData name="Heidi J. Webb" userId="2cc757ac-584e-496f-a58c-8dc057fd9b46" providerId="ADAL" clId="{E5215B45-0700-4381-8F19-2FA039581FDF}" dt="2023-11-07T20:21:44.808" v="3" actId="1076"/>
          <ac:spMkLst>
            <pc:docMk/>
            <pc:sldMk cId="0" sldId="287"/>
            <ac:spMk id="323" creationId="{00000000-0000-0000-0000-000000000000}"/>
          </ac:spMkLst>
        </pc:spChg>
      </pc:sldChg>
      <pc:sldChg chg="modNotesTx">
        <pc:chgData name="Heidi J. Webb" userId="2cc757ac-584e-496f-a58c-8dc057fd9b46" providerId="ADAL" clId="{E5215B45-0700-4381-8F19-2FA039581FDF}" dt="2023-11-07T20:21:19.408" v="1" actId="20577"/>
        <pc:sldMkLst>
          <pc:docMk/>
          <pc:sldMk cId="4080614170" sldId="289"/>
        </pc:sldMkLst>
      </pc:sldChg>
      <pc:sldChg chg="modNotesTx">
        <pc:chgData name="Heidi J. Webb" userId="2cc757ac-584e-496f-a58c-8dc057fd9b46" providerId="ADAL" clId="{E5215B45-0700-4381-8F19-2FA039581FDF}" dt="2023-11-07T20:21:23.637" v="2" actId="20577"/>
        <pc:sldMkLst>
          <pc:docMk/>
          <pc:sldMk cId="3356022988" sldId="291"/>
        </pc:sldMkLst>
      </pc:sldChg>
    </pc:docChg>
  </pc:docChgLst>
  <pc:docChgLst>
    <pc:chgData name="Heidi J. Webb" userId="2cc757ac-584e-496f-a58c-8dc057fd9b46" providerId="ADAL" clId="{47CE7A88-CFDC-4C2A-99F3-F6647F85DE75}"/>
    <pc:docChg chg="undo redo custSel addSld delSld modSld sldOrd modMainMaster">
      <pc:chgData name="Heidi J. Webb" userId="2cc757ac-584e-496f-a58c-8dc057fd9b46" providerId="ADAL" clId="{47CE7A88-CFDC-4C2A-99F3-F6647F85DE75}" dt="2023-11-07T20:15:30.769" v="5644" actId="20577"/>
      <pc:docMkLst>
        <pc:docMk/>
      </pc:docMkLst>
      <pc:sldChg chg="addSp delSp modSp mod">
        <pc:chgData name="Heidi J. Webb" userId="2cc757ac-584e-496f-a58c-8dc057fd9b46" providerId="ADAL" clId="{47CE7A88-CFDC-4C2A-99F3-F6647F85DE75}" dt="2023-11-07T13:36:32.932" v="5275" actId="14100"/>
        <pc:sldMkLst>
          <pc:docMk/>
          <pc:sldMk cId="0" sldId="256"/>
        </pc:sldMkLst>
        <pc:spChg chg="mod">
          <ac:chgData name="Heidi J. Webb" userId="2cc757ac-584e-496f-a58c-8dc057fd9b46" providerId="ADAL" clId="{47CE7A88-CFDC-4C2A-99F3-F6647F85DE75}" dt="2023-11-03T18:21:59.739" v="153"/>
          <ac:spMkLst>
            <pc:docMk/>
            <pc:sldMk cId="0" sldId="256"/>
            <ac:spMk id="85" creationId="{00000000-0000-0000-0000-000000000000}"/>
          </ac:spMkLst>
        </pc:spChg>
        <pc:spChg chg="mod">
          <ac:chgData name="Heidi J. Webb" userId="2cc757ac-584e-496f-a58c-8dc057fd9b46" providerId="ADAL" clId="{47CE7A88-CFDC-4C2A-99F3-F6647F85DE75}" dt="2023-11-07T13:36:32.932" v="5275" actId="14100"/>
          <ac:spMkLst>
            <pc:docMk/>
            <pc:sldMk cId="0" sldId="256"/>
            <ac:spMk id="86" creationId="{00000000-0000-0000-0000-000000000000}"/>
          </ac:spMkLst>
        </pc:spChg>
        <pc:picChg chg="add mod">
          <ac:chgData name="Heidi J. Webb" userId="2cc757ac-584e-496f-a58c-8dc057fd9b46" providerId="ADAL" clId="{47CE7A88-CFDC-4C2A-99F3-F6647F85DE75}" dt="2023-11-07T13:30:02.505" v="5132" actId="1035"/>
          <ac:picMkLst>
            <pc:docMk/>
            <pc:sldMk cId="0" sldId="256"/>
            <ac:picMk id="3" creationId="{9289F074-FDC1-7BA8-A512-30F2A3881E71}"/>
          </ac:picMkLst>
        </pc:picChg>
        <pc:picChg chg="del">
          <ac:chgData name="Heidi J. Webb" userId="2cc757ac-584e-496f-a58c-8dc057fd9b46" providerId="ADAL" clId="{47CE7A88-CFDC-4C2A-99F3-F6647F85DE75}" dt="2023-11-07T13:28:52.611" v="5098" actId="478"/>
          <ac:picMkLst>
            <pc:docMk/>
            <pc:sldMk cId="0" sldId="256"/>
            <ac:picMk id="88" creationId="{00000000-0000-0000-0000-000000000000}"/>
          </ac:picMkLst>
        </pc:picChg>
      </pc:sldChg>
      <pc:sldChg chg="addSp delSp modSp mod chgLayout modNotesTx">
        <pc:chgData name="Heidi J. Webb" userId="2cc757ac-584e-496f-a58c-8dc057fd9b46" providerId="ADAL" clId="{47CE7A88-CFDC-4C2A-99F3-F6647F85DE75}" dt="2023-11-07T13:45:01.661" v="5378" actId="1076"/>
        <pc:sldMkLst>
          <pc:docMk/>
          <pc:sldMk cId="0" sldId="257"/>
        </pc:sldMkLst>
        <pc:spChg chg="mod ord">
          <ac:chgData name="Heidi J. Webb" userId="2cc757ac-584e-496f-a58c-8dc057fd9b46" providerId="ADAL" clId="{47CE7A88-CFDC-4C2A-99F3-F6647F85DE75}" dt="2023-11-06T20:53:10.856" v="2016" actId="700"/>
          <ac:spMkLst>
            <pc:docMk/>
            <pc:sldMk cId="0" sldId="257"/>
            <ac:spMk id="93" creationId="{00000000-0000-0000-0000-000000000000}"/>
          </ac:spMkLst>
        </pc:spChg>
        <pc:spChg chg="mod ord">
          <ac:chgData name="Heidi J. Webb" userId="2cc757ac-584e-496f-a58c-8dc057fd9b46" providerId="ADAL" clId="{47CE7A88-CFDC-4C2A-99F3-F6647F85DE75}" dt="2023-11-07T13:39:24.968" v="5368" actId="20577"/>
          <ac:spMkLst>
            <pc:docMk/>
            <pc:sldMk cId="0" sldId="257"/>
            <ac:spMk id="94" creationId="{00000000-0000-0000-0000-000000000000}"/>
          </ac:spMkLst>
        </pc:spChg>
        <pc:picChg chg="add del mod">
          <ac:chgData name="Heidi J. Webb" userId="2cc757ac-584e-496f-a58c-8dc057fd9b46" providerId="ADAL" clId="{47CE7A88-CFDC-4C2A-99F3-F6647F85DE75}" dt="2023-11-07T13:29:45.180" v="5109" actId="478"/>
          <ac:picMkLst>
            <pc:docMk/>
            <pc:sldMk cId="0" sldId="257"/>
            <ac:picMk id="2" creationId="{9BB3652B-753D-7564-4653-A9955B604892}"/>
          </ac:picMkLst>
        </pc:picChg>
        <pc:picChg chg="add mod">
          <ac:chgData name="Heidi J. Webb" userId="2cc757ac-584e-496f-a58c-8dc057fd9b46" providerId="ADAL" clId="{47CE7A88-CFDC-4C2A-99F3-F6647F85DE75}" dt="2023-11-07T13:45:01.661" v="5378" actId="1076"/>
          <ac:picMkLst>
            <pc:docMk/>
            <pc:sldMk cId="0" sldId="257"/>
            <ac:picMk id="4" creationId="{75923767-729B-87E6-1304-7EAE7FFD3B4D}"/>
          </ac:picMkLst>
        </pc:picChg>
        <pc:picChg chg="add mod">
          <ac:chgData name="Heidi J. Webb" userId="2cc757ac-584e-496f-a58c-8dc057fd9b46" providerId="ADAL" clId="{47CE7A88-CFDC-4C2A-99F3-F6647F85DE75}" dt="2023-11-07T13:44:09.192" v="5376" actId="14100"/>
          <ac:picMkLst>
            <pc:docMk/>
            <pc:sldMk cId="0" sldId="257"/>
            <ac:picMk id="6" creationId="{7BE83281-1D92-89C8-108C-0F79AB238681}"/>
          </ac:picMkLst>
        </pc:picChg>
      </pc:sldChg>
      <pc:sldChg chg="del">
        <pc:chgData name="Heidi J. Webb" userId="2cc757ac-584e-496f-a58c-8dc057fd9b46" providerId="ADAL" clId="{47CE7A88-CFDC-4C2A-99F3-F6647F85DE75}" dt="2023-11-03T19:58:53.454" v="162" actId="47"/>
        <pc:sldMkLst>
          <pc:docMk/>
          <pc:sldMk cId="0" sldId="259"/>
        </pc:sldMkLst>
      </pc:sldChg>
      <pc:sldChg chg="del">
        <pc:chgData name="Heidi J. Webb" userId="2cc757ac-584e-496f-a58c-8dc057fd9b46" providerId="ADAL" clId="{47CE7A88-CFDC-4C2A-99F3-F6647F85DE75}" dt="2023-11-03T20:05:21.041" v="491" actId="47"/>
        <pc:sldMkLst>
          <pc:docMk/>
          <pc:sldMk cId="0" sldId="260"/>
        </pc:sldMkLst>
      </pc:sldChg>
      <pc:sldChg chg="del">
        <pc:chgData name="Heidi J. Webb" userId="2cc757ac-584e-496f-a58c-8dc057fd9b46" providerId="ADAL" clId="{47CE7A88-CFDC-4C2A-99F3-F6647F85DE75}" dt="2023-11-03T20:05:25.621" v="492" actId="47"/>
        <pc:sldMkLst>
          <pc:docMk/>
          <pc:sldMk cId="0" sldId="261"/>
        </pc:sldMkLst>
      </pc:sldChg>
      <pc:sldChg chg="del">
        <pc:chgData name="Heidi J. Webb" userId="2cc757ac-584e-496f-a58c-8dc057fd9b46" providerId="ADAL" clId="{47CE7A88-CFDC-4C2A-99F3-F6647F85DE75}" dt="2023-11-03T20:05:30" v="493" actId="47"/>
        <pc:sldMkLst>
          <pc:docMk/>
          <pc:sldMk cId="0" sldId="262"/>
        </pc:sldMkLst>
      </pc:sldChg>
      <pc:sldChg chg="del">
        <pc:chgData name="Heidi J. Webb" userId="2cc757ac-584e-496f-a58c-8dc057fd9b46" providerId="ADAL" clId="{47CE7A88-CFDC-4C2A-99F3-F6647F85DE75}" dt="2023-11-07T14:11:14.422" v="5610" actId="47"/>
        <pc:sldMkLst>
          <pc:docMk/>
          <pc:sldMk cId="0" sldId="263"/>
        </pc:sldMkLst>
      </pc:sldChg>
      <pc:sldChg chg="del">
        <pc:chgData name="Heidi J. Webb" userId="2cc757ac-584e-496f-a58c-8dc057fd9b46" providerId="ADAL" clId="{47CE7A88-CFDC-4C2A-99F3-F6647F85DE75}" dt="2023-11-03T20:05:57.410" v="497" actId="47"/>
        <pc:sldMkLst>
          <pc:docMk/>
          <pc:sldMk cId="0" sldId="264"/>
        </pc:sldMkLst>
      </pc:sldChg>
      <pc:sldChg chg="del">
        <pc:chgData name="Heidi J. Webb" userId="2cc757ac-584e-496f-a58c-8dc057fd9b46" providerId="ADAL" clId="{47CE7A88-CFDC-4C2A-99F3-F6647F85DE75}" dt="2023-11-03T20:05:56.378" v="496" actId="47"/>
        <pc:sldMkLst>
          <pc:docMk/>
          <pc:sldMk cId="0" sldId="265"/>
        </pc:sldMkLst>
      </pc:sldChg>
      <pc:sldChg chg="del">
        <pc:chgData name="Heidi J. Webb" userId="2cc757ac-584e-496f-a58c-8dc057fd9b46" providerId="ADAL" clId="{47CE7A88-CFDC-4C2A-99F3-F6647F85DE75}" dt="2023-11-03T20:05:55.091" v="495" actId="47"/>
        <pc:sldMkLst>
          <pc:docMk/>
          <pc:sldMk cId="0" sldId="266"/>
        </pc:sldMkLst>
      </pc:sldChg>
      <pc:sldChg chg="del">
        <pc:chgData name="Heidi J. Webb" userId="2cc757ac-584e-496f-a58c-8dc057fd9b46" providerId="ADAL" clId="{47CE7A88-CFDC-4C2A-99F3-F6647F85DE75}" dt="2023-11-03T20:05:53.872" v="494" actId="47"/>
        <pc:sldMkLst>
          <pc:docMk/>
          <pc:sldMk cId="0" sldId="267"/>
        </pc:sldMkLst>
      </pc:sldChg>
      <pc:sldChg chg="del">
        <pc:chgData name="Heidi J. Webb" userId="2cc757ac-584e-496f-a58c-8dc057fd9b46" providerId="ADAL" clId="{47CE7A88-CFDC-4C2A-99F3-F6647F85DE75}" dt="2023-11-07T14:11:40.604" v="5611" actId="47"/>
        <pc:sldMkLst>
          <pc:docMk/>
          <pc:sldMk cId="0" sldId="268"/>
        </pc:sldMkLst>
      </pc:sldChg>
      <pc:sldChg chg="del">
        <pc:chgData name="Heidi J. Webb" userId="2cc757ac-584e-496f-a58c-8dc057fd9b46" providerId="ADAL" clId="{47CE7A88-CFDC-4C2A-99F3-F6647F85DE75}" dt="2023-11-07T14:11:51.428" v="5612" actId="47"/>
        <pc:sldMkLst>
          <pc:docMk/>
          <pc:sldMk cId="0" sldId="269"/>
        </pc:sldMkLst>
      </pc:sldChg>
      <pc:sldChg chg="del">
        <pc:chgData name="Heidi J. Webb" userId="2cc757ac-584e-496f-a58c-8dc057fd9b46" providerId="ADAL" clId="{47CE7A88-CFDC-4C2A-99F3-F6647F85DE75}" dt="2023-11-03T20:06:32.463" v="499" actId="47"/>
        <pc:sldMkLst>
          <pc:docMk/>
          <pc:sldMk cId="0" sldId="270"/>
        </pc:sldMkLst>
      </pc:sldChg>
      <pc:sldChg chg="del">
        <pc:chgData name="Heidi J. Webb" userId="2cc757ac-584e-496f-a58c-8dc057fd9b46" providerId="ADAL" clId="{47CE7A88-CFDC-4C2A-99F3-F6647F85DE75}" dt="2023-11-03T20:06:30.556" v="498" actId="47"/>
        <pc:sldMkLst>
          <pc:docMk/>
          <pc:sldMk cId="0" sldId="271"/>
        </pc:sldMkLst>
      </pc:sldChg>
      <pc:sldChg chg="del">
        <pc:chgData name="Heidi J. Webb" userId="2cc757ac-584e-496f-a58c-8dc057fd9b46" providerId="ADAL" clId="{47CE7A88-CFDC-4C2A-99F3-F6647F85DE75}" dt="2023-11-07T14:12:02.205" v="5613" actId="47"/>
        <pc:sldMkLst>
          <pc:docMk/>
          <pc:sldMk cId="0" sldId="272"/>
        </pc:sldMkLst>
      </pc:sldChg>
      <pc:sldChg chg="del">
        <pc:chgData name="Heidi J. Webb" userId="2cc757ac-584e-496f-a58c-8dc057fd9b46" providerId="ADAL" clId="{47CE7A88-CFDC-4C2A-99F3-F6647F85DE75}" dt="2023-11-07T14:12:17.568" v="5614" actId="47"/>
        <pc:sldMkLst>
          <pc:docMk/>
          <pc:sldMk cId="0" sldId="273"/>
        </pc:sldMkLst>
      </pc:sldChg>
      <pc:sldChg chg="del">
        <pc:chgData name="Heidi J. Webb" userId="2cc757ac-584e-496f-a58c-8dc057fd9b46" providerId="ADAL" clId="{47CE7A88-CFDC-4C2A-99F3-F6647F85DE75}" dt="2023-11-03T20:06:44.723" v="500" actId="47"/>
        <pc:sldMkLst>
          <pc:docMk/>
          <pc:sldMk cId="0" sldId="274"/>
        </pc:sldMkLst>
      </pc:sldChg>
      <pc:sldChg chg="del">
        <pc:chgData name="Heidi J. Webb" userId="2cc757ac-584e-496f-a58c-8dc057fd9b46" providerId="ADAL" clId="{47CE7A88-CFDC-4C2A-99F3-F6647F85DE75}" dt="2023-11-03T20:06:52.640" v="501" actId="47"/>
        <pc:sldMkLst>
          <pc:docMk/>
          <pc:sldMk cId="0" sldId="275"/>
        </pc:sldMkLst>
      </pc:sldChg>
      <pc:sldChg chg="del">
        <pc:chgData name="Heidi J. Webb" userId="2cc757ac-584e-496f-a58c-8dc057fd9b46" providerId="ADAL" clId="{47CE7A88-CFDC-4C2A-99F3-F6647F85DE75}" dt="2023-11-07T14:12:20.197" v="5615" actId="47"/>
        <pc:sldMkLst>
          <pc:docMk/>
          <pc:sldMk cId="0" sldId="276"/>
        </pc:sldMkLst>
      </pc:sldChg>
      <pc:sldChg chg="del">
        <pc:chgData name="Heidi J. Webb" userId="2cc757ac-584e-496f-a58c-8dc057fd9b46" providerId="ADAL" clId="{47CE7A88-CFDC-4C2A-99F3-F6647F85DE75}" dt="2023-11-03T20:07:00.311" v="502" actId="47"/>
        <pc:sldMkLst>
          <pc:docMk/>
          <pc:sldMk cId="0" sldId="277"/>
        </pc:sldMkLst>
      </pc:sldChg>
      <pc:sldChg chg="del">
        <pc:chgData name="Heidi J. Webb" userId="2cc757ac-584e-496f-a58c-8dc057fd9b46" providerId="ADAL" clId="{47CE7A88-CFDC-4C2A-99F3-F6647F85DE75}" dt="2023-11-03T20:07:10.214" v="503" actId="47"/>
        <pc:sldMkLst>
          <pc:docMk/>
          <pc:sldMk cId="0" sldId="278"/>
        </pc:sldMkLst>
      </pc:sldChg>
      <pc:sldChg chg="del">
        <pc:chgData name="Heidi J. Webb" userId="2cc757ac-584e-496f-a58c-8dc057fd9b46" providerId="ADAL" clId="{47CE7A88-CFDC-4C2A-99F3-F6647F85DE75}" dt="2023-11-03T20:07:10.214" v="503" actId="47"/>
        <pc:sldMkLst>
          <pc:docMk/>
          <pc:sldMk cId="0" sldId="279"/>
        </pc:sldMkLst>
      </pc:sldChg>
      <pc:sldChg chg="del">
        <pc:chgData name="Heidi J. Webb" userId="2cc757ac-584e-496f-a58c-8dc057fd9b46" providerId="ADAL" clId="{47CE7A88-CFDC-4C2A-99F3-F6647F85DE75}" dt="2023-11-07T14:12:36.988" v="5616" actId="47"/>
        <pc:sldMkLst>
          <pc:docMk/>
          <pc:sldMk cId="0" sldId="280"/>
        </pc:sldMkLst>
      </pc:sldChg>
      <pc:sldChg chg="del">
        <pc:chgData name="Heidi J. Webb" userId="2cc757ac-584e-496f-a58c-8dc057fd9b46" providerId="ADAL" clId="{47CE7A88-CFDC-4C2A-99F3-F6647F85DE75}" dt="2023-11-03T20:07:29.611" v="504" actId="47"/>
        <pc:sldMkLst>
          <pc:docMk/>
          <pc:sldMk cId="0" sldId="281"/>
        </pc:sldMkLst>
      </pc:sldChg>
      <pc:sldChg chg="del">
        <pc:chgData name="Heidi J. Webb" userId="2cc757ac-584e-496f-a58c-8dc057fd9b46" providerId="ADAL" clId="{47CE7A88-CFDC-4C2A-99F3-F6647F85DE75}" dt="2023-11-03T20:07:29.611" v="504" actId="47"/>
        <pc:sldMkLst>
          <pc:docMk/>
          <pc:sldMk cId="0" sldId="282"/>
        </pc:sldMkLst>
      </pc:sldChg>
      <pc:sldChg chg="del">
        <pc:chgData name="Heidi J. Webb" userId="2cc757ac-584e-496f-a58c-8dc057fd9b46" providerId="ADAL" clId="{47CE7A88-CFDC-4C2A-99F3-F6647F85DE75}" dt="2023-11-03T20:07:29.611" v="504" actId="47"/>
        <pc:sldMkLst>
          <pc:docMk/>
          <pc:sldMk cId="0" sldId="283"/>
        </pc:sldMkLst>
      </pc:sldChg>
      <pc:sldChg chg="del">
        <pc:chgData name="Heidi J. Webb" userId="2cc757ac-584e-496f-a58c-8dc057fd9b46" providerId="ADAL" clId="{47CE7A88-CFDC-4C2A-99F3-F6647F85DE75}" dt="2023-11-03T20:07:29.611" v="504" actId="47"/>
        <pc:sldMkLst>
          <pc:docMk/>
          <pc:sldMk cId="0" sldId="284"/>
        </pc:sldMkLst>
      </pc:sldChg>
      <pc:sldChg chg="del">
        <pc:chgData name="Heidi J. Webb" userId="2cc757ac-584e-496f-a58c-8dc057fd9b46" providerId="ADAL" clId="{47CE7A88-CFDC-4C2A-99F3-F6647F85DE75}" dt="2023-11-03T20:07:29.611" v="504" actId="47"/>
        <pc:sldMkLst>
          <pc:docMk/>
          <pc:sldMk cId="0" sldId="285"/>
        </pc:sldMkLst>
      </pc:sldChg>
      <pc:sldChg chg="delSp modSp del mod">
        <pc:chgData name="Heidi J. Webb" userId="2cc757ac-584e-496f-a58c-8dc057fd9b46" providerId="ADAL" clId="{47CE7A88-CFDC-4C2A-99F3-F6647F85DE75}" dt="2023-11-07T14:14:46.498" v="5618" actId="47"/>
        <pc:sldMkLst>
          <pc:docMk/>
          <pc:sldMk cId="0" sldId="286"/>
        </pc:sldMkLst>
        <pc:spChg chg="mod">
          <ac:chgData name="Heidi J. Webb" userId="2cc757ac-584e-496f-a58c-8dc057fd9b46" providerId="ADAL" clId="{47CE7A88-CFDC-4C2A-99F3-F6647F85DE75}" dt="2023-11-03T20:07:50.966" v="508" actId="6549"/>
          <ac:spMkLst>
            <pc:docMk/>
            <pc:sldMk cId="0" sldId="286"/>
            <ac:spMk id="314" creationId="{00000000-0000-0000-0000-000000000000}"/>
          </ac:spMkLst>
        </pc:spChg>
        <pc:picChg chg="del">
          <ac:chgData name="Heidi J. Webb" userId="2cc757ac-584e-496f-a58c-8dc057fd9b46" providerId="ADAL" clId="{47CE7A88-CFDC-4C2A-99F3-F6647F85DE75}" dt="2023-11-03T20:07:45.306" v="506" actId="478"/>
          <ac:picMkLst>
            <pc:docMk/>
            <pc:sldMk cId="0" sldId="286"/>
            <ac:picMk id="315" creationId="{00000000-0000-0000-0000-000000000000}"/>
          </ac:picMkLst>
        </pc:picChg>
      </pc:sldChg>
      <pc:sldChg chg="modSp mod chgLayout">
        <pc:chgData name="Heidi J. Webb" userId="2cc757ac-584e-496f-a58c-8dc057fd9b46" providerId="ADAL" clId="{47CE7A88-CFDC-4C2A-99F3-F6647F85DE75}" dt="2023-11-07T11:08:21.117" v="4797" actId="688"/>
        <pc:sldMkLst>
          <pc:docMk/>
          <pc:sldMk cId="0" sldId="287"/>
        </pc:sldMkLst>
        <pc:spChg chg="mod ord">
          <ac:chgData name="Heidi J. Webb" userId="2cc757ac-584e-496f-a58c-8dc057fd9b46" providerId="ADAL" clId="{47CE7A88-CFDC-4C2A-99F3-F6647F85DE75}" dt="2023-11-07T11:07:00.688" v="4768" actId="700"/>
          <ac:spMkLst>
            <pc:docMk/>
            <pc:sldMk cId="0" sldId="287"/>
            <ac:spMk id="320" creationId="{00000000-0000-0000-0000-000000000000}"/>
          </ac:spMkLst>
        </pc:spChg>
        <pc:spChg chg="mod ord">
          <ac:chgData name="Heidi J. Webb" userId="2cc757ac-584e-496f-a58c-8dc057fd9b46" providerId="ADAL" clId="{47CE7A88-CFDC-4C2A-99F3-F6647F85DE75}" dt="2023-11-07T11:08:16.109" v="4796" actId="1076"/>
          <ac:spMkLst>
            <pc:docMk/>
            <pc:sldMk cId="0" sldId="287"/>
            <ac:spMk id="321" creationId="{00000000-0000-0000-0000-000000000000}"/>
          </ac:spMkLst>
        </pc:spChg>
        <pc:picChg chg="mod">
          <ac:chgData name="Heidi J. Webb" userId="2cc757ac-584e-496f-a58c-8dc057fd9b46" providerId="ADAL" clId="{47CE7A88-CFDC-4C2A-99F3-F6647F85DE75}" dt="2023-11-07T11:08:21.117" v="4797" actId="688"/>
          <ac:picMkLst>
            <pc:docMk/>
            <pc:sldMk cId="0" sldId="287"/>
            <ac:picMk id="322" creationId="{00000000-0000-0000-0000-000000000000}"/>
          </ac:picMkLst>
        </pc:picChg>
      </pc:sldChg>
      <pc:sldChg chg="addSp delSp modSp new mod ord modClrScheme chgLayout">
        <pc:chgData name="Heidi J. Webb" userId="2cc757ac-584e-496f-a58c-8dc057fd9b46" providerId="ADAL" clId="{47CE7A88-CFDC-4C2A-99F3-F6647F85DE75}" dt="2023-11-07T13:55:00.642" v="5400" actId="478"/>
        <pc:sldMkLst>
          <pc:docMk/>
          <pc:sldMk cId="3709276148" sldId="288"/>
        </pc:sldMkLst>
        <pc:spChg chg="del mod ord">
          <ac:chgData name="Heidi J. Webb" userId="2cc757ac-584e-496f-a58c-8dc057fd9b46" providerId="ADAL" clId="{47CE7A88-CFDC-4C2A-99F3-F6647F85DE75}" dt="2023-11-03T19:59:23.340" v="164" actId="700"/>
          <ac:spMkLst>
            <pc:docMk/>
            <pc:sldMk cId="3709276148" sldId="288"/>
            <ac:spMk id="2" creationId="{0E13CD7F-BB3D-D501-5333-6E3DA7859792}"/>
          </ac:spMkLst>
        </pc:spChg>
        <pc:spChg chg="del mod ord">
          <ac:chgData name="Heidi J. Webb" userId="2cc757ac-584e-496f-a58c-8dc057fd9b46" providerId="ADAL" clId="{47CE7A88-CFDC-4C2A-99F3-F6647F85DE75}" dt="2023-11-03T19:59:23.340" v="164" actId="700"/>
          <ac:spMkLst>
            <pc:docMk/>
            <pc:sldMk cId="3709276148" sldId="288"/>
            <ac:spMk id="3" creationId="{5979C777-CC44-ED71-A6FB-6B285F6A8F72}"/>
          </ac:spMkLst>
        </pc:spChg>
        <pc:spChg chg="del">
          <ac:chgData name="Heidi J. Webb" userId="2cc757ac-584e-496f-a58c-8dc057fd9b46" providerId="ADAL" clId="{47CE7A88-CFDC-4C2A-99F3-F6647F85DE75}" dt="2023-11-03T19:59:23.340" v="164" actId="700"/>
          <ac:spMkLst>
            <pc:docMk/>
            <pc:sldMk cId="3709276148" sldId="288"/>
            <ac:spMk id="4" creationId="{A893365A-57AD-C1C8-8B37-9D64114F75FA}"/>
          </ac:spMkLst>
        </pc:spChg>
        <pc:spChg chg="add mod ord">
          <ac:chgData name="Heidi J. Webb" userId="2cc757ac-584e-496f-a58c-8dc057fd9b46" providerId="ADAL" clId="{47CE7A88-CFDC-4C2A-99F3-F6647F85DE75}" dt="2023-11-03T20:03:24.666" v="471" actId="1076"/>
          <ac:spMkLst>
            <pc:docMk/>
            <pc:sldMk cId="3709276148" sldId="288"/>
            <ac:spMk id="5" creationId="{1031B15B-AC24-BF42-681A-351044A7B889}"/>
          </ac:spMkLst>
        </pc:spChg>
        <pc:spChg chg="add del mod ord">
          <ac:chgData name="Heidi J. Webb" userId="2cc757ac-584e-496f-a58c-8dc057fd9b46" providerId="ADAL" clId="{47CE7A88-CFDC-4C2A-99F3-F6647F85DE75}" dt="2023-11-03T20:03:11.871" v="457" actId="700"/>
          <ac:spMkLst>
            <pc:docMk/>
            <pc:sldMk cId="3709276148" sldId="288"/>
            <ac:spMk id="6" creationId="{77637ACA-98FC-3C2A-094A-63C7E398ADC7}"/>
          </ac:spMkLst>
        </pc:spChg>
        <pc:spChg chg="add del mod ord">
          <ac:chgData name="Heidi J. Webb" userId="2cc757ac-584e-496f-a58c-8dc057fd9b46" providerId="ADAL" clId="{47CE7A88-CFDC-4C2A-99F3-F6647F85DE75}" dt="2023-11-07T13:55:00.642" v="5400" actId="478"/>
          <ac:spMkLst>
            <pc:docMk/>
            <pc:sldMk cId="3709276148" sldId="288"/>
            <ac:spMk id="7" creationId="{672B54A5-90E5-CE4C-9A95-C21314F3A052}"/>
          </ac:spMkLst>
        </pc:spChg>
        <pc:picChg chg="add mod">
          <ac:chgData name="Heidi J. Webb" userId="2cc757ac-584e-496f-a58c-8dc057fd9b46" providerId="ADAL" clId="{47CE7A88-CFDC-4C2A-99F3-F6647F85DE75}" dt="2023-11-07T13:54:57.286" v="5399" actId="1076"/>
          <ac:picMkLst>
            <pc:docMk/>
            <pc:sldMk cId="3709276148" sldId="288"/>
            <ac:picMk id="3" creationId="{1D8BEA4F-E750-42A6-2D2F-C39A37218273}"/>
          </ac:picMkLst>
        </pc:picChg>
        <pc:picChg chg="add mod">
          <ac:chgData name="Heidi J. Webb" userId="2cc757ac-584e-496f-a58c-8dc057fd9b46" providerId="ADAL" clId="{47CE7A88-CFDC-4C2A-99F3-F6647F85DE75}" dt="2023-11-07T13:54:52.114" v="5397" actId="1076"/>
          <ac:picMkLst>
            <pc:docMk/>
            <pc:sldMk cId="3709276148" sldId="288"/>
            <ac:picMk id="4" creationId="{29435C48-9A7A-C0CE-0E1E-06DF8A7ACF76}"/>
          </ac:picMkLst>
        </pc:picChg>
      </pc:sldChg>
      <pc:sldChg chg="modSp new mod modNotesTx">
        <pc:chgData name="Heidi J. Webb" userId="2cc757ac-584e-496f-a58c-8dc057fd9b46" providerId="ADAL" clId="{47CE7A88-CFDC-4C2A-99F3-F6647F85DE75}" dt="2023-11-07T13:56:29.090" v="5511" actId="14"/>
        <pc:sldMkLst>
          <pc:docMk/>
          <pc:sldMk cId="4080614170" sldId="289"/>
        </pc:sldMkLst>
        <pc:spChg chg="mod">
          <ac:chgData name="Heidi J. Webb" userId="2cc757ac-584e-496f-a58c-8dc057fd9b46" providerId="ADAL" clId="{47CE7A88-CFDC-4C2A-99F3-F6647F85DE75}" dt="2023-11-07T11:03:54.538" v="4668" actId="6549"/>
          <ac:spMkLst>
            <pc:docMk/>
            <pc:sldMk cId="4080614170" sldId="289"/>
            <ac:spMk id="2" creationId="{0394F5DD-C883-04AE-9075-5DC3F831F579}"/>
          </ac:spMkLst>
        </pc:spChg>
        <pc:spChg chg="mod">
          <ac:chgData name="Heidi J. Webb" userId="2cc757ac-584e-496f-a58c-8dc057fd9b46" providerId="ADAL" clId="{47CE7A88-CFDC-4C2A-99F3-F6647F85DE75}" dt="2023-11-07T13:56:29.090" v="5511" actId="14"/>
          <ac:spMkLst>
            <pc:docMk/>
            <pc:sldMk cId="4080614170" sldId="289"/>
            <ac:spMk id="3" creationId="{CD1E2AC4-0EFE-8412-F21F-8EC50ABEF916}"/>
          </ac:spMkLst>
        </pc:spChg>
      </pc:sldChg>
      <pc:sldChg chg="addSp modSp new mod">
        <pc:chgData name="Heidi J. Webb" userId="2cc757ac-584e-496f-a58c-8dc057fd9b46" providerId="ADAL" clId="{47CE7A88-CFDC-4C2A-99F3-F6647F85DE75}" dt="2023-11-07T13:50:19.463" v="5387" actId="1076"/>
        <pc:sldMkLst>
          <pc:docMk/>
          <pc:sldMk cId="2446244134" sldId="290"/>
        </pc:sldMkLst>
        <pc:spChg chg="mod">
          <ac:chgData name="Heidi J. Webb" userId="2cc757ac-584e-496f-a58c-8dc057fd9b46" providerId="ADAL" clId="{47CE7A88-CFDC-4C2A-99F3-F6647F85DE75}" dt="2023-11-03T20:05:03.100" v="489" actId="20577"/>
          <ac:spMkLst>
            <pc:docMk/>
            <pc:sldMk cId="2446244134" sldId="290"/>
            <ac:spMk id="2" creationId="{0B852EE6-126A-CA51-5BB1-1D5D53AF2CBF}"/>
          </ac:spMkLst>
        </pc:spChg>
        <pc:spChg chg="mod">
          <ac:chgData name="Heidi J. Webb" userId="2cc757ac-584e-496f-a58c-8dc057fd9b46" providerId="ADAL" clId="{47CE7A88-CFDC-4C2A-99F3-F6647F85DE75}" dt="2023-11-07T11:11:51.570" v="4945" actId="20577"/>
          <ac:spMkLst>
            <pc:docMk/>
            <pc:sldMk cId="2446244134" sldId="290"/>
            <ac:spMk id="3" creationId="{6D1C2181-5123-59E1-D57F-75137B8BA7DB}"/>
          </ac:spMkLst>
        </pc:spChg>
        <pc:picChg chg="add mod">
          <ac:chgData name="Heidi J. Webb" userId="2cc757ac-584e-496f-a58c-8dc057fd9b46" providerId="ADAL" clId="{47CE7A88-CFDC-4C2A-99F3-F6647F85DE75}" dt="2023-11-07T13:50:19.463" v="5387" actId="1076"/>
          <ac:picMkLst>
            <pc:docMk/>
            <pc:sldMk cId="2446244134" sldId="290"/>
            <ac:picMk id="5" creationId="{E00B46E2-3A73-2685-9F26-99CFEF5B705A}"/>
          </ac:picMkLst>
        </pc:picChg>
      </pc:sldChg>
      <pc:sldChg chg="addSp delSp modSp new mod modClrScheme chgLayout modNotesTx">
        <pc:chgData name="Heidi J. Webb" userId="2cc757ac-584e-496f-a58c-8dc057fd9b46" providerId="ADAL" clId="{47CE7A88-CFDC-4C2A-99F3-F6647F85DE75}" dt="2023-11-07T13:57:51.225" v="5546" actId="20577"/>
        <pc:sldMkLst>
          <pc:docMk/>
          <pc:sldMk cId="3356022988" sldId="291"/>
        </pc:sldMkLst>
        <pc:spChg chg="mod ord">
          <ac:chgData name="Heidi J. Webb" userId="2cc757ac-584e-496f-a58c-8dc057fd9b46" providerId="ADAL" clId="{47CE7A88-CFDC-4C2A-99F3-F6647F85DE75}" dt="2023-11-07T13:57:51.225" v="5546" actId="20577"/>
          <ac:spMkLst>
            <pc:docMk/>
            <pc:sldMk cId="3356022988" sldId="291"/>
            <ac:spMk id="2" creationId="{D07E33DE-F3E3-60A9-F19C-E420992A1D57}"/>
          </ac:spMkLst>
        </pc:spChg>
        <pc:spChg chg="del mod ord">
          <ac:chgData name="Heidi J. Webb" userId="2cc757ac-584e-496f-a58c-8dc057fd9b46" providerId="ADAL" clId="{47CE7A88-CFDC-4C2A-99F3-F6647F85DE75}" dt="2023-11-07T13:57:30.566" v="5514" actId="700"/>
          <ac:spMkLst>
            <pc:docMk/>
            <pc:sldMk cId="3356022988" sldId="291"/>
            <ac:spMk id="3" creationId="{3E39DC27-081E-BA4D-916D-504999F69341}"/>
          </ac:spMkLst>
        </pc:spChg>
        <pc:spChg chg="add mod ord">
          <ac:chgData name="Heidi J. Webb" userId="2cc757ac-584e-496f-a58c-8dc057fd9b46" providerId="ADAL" clId="{47CE7A88-CFDC-4C2A-99F3-F6647F85DE75}" dt="2023-11-07T13:57:30.566" v="5514" actId="700"/>
          <ac:spMkLst>
            <pc:docMk/>
            <pc:sldMk cId="3356022988" sldId="291"/>
            <ac:spMk id="4" creationId="{AF2F771A-4D4B-C18A-3EE3-9F1EDD0DF840}"/>
          </ac:spMkLst>
        </pc:spChg>
      </pc:sldChg>
      <pc:sldChg chg="addSp modSp new mod">
        <pc:chgData name="Heidi J. Webb" userId="2cc757ac-584e-496f-a58c-8dc057fd9b46" providerId="ADAL" clId="{47CE7A88-CFDC-4C2A-99F3-F6647F85DE75}" dt="2023-11-07T13:50:42.451" v="5390" actId="20577"/>
        <pc:sldMkLst>
          <pc:docMk/>
          <pc:sldMk cId="2107153366" sldId="292"/>
        </pc:sldMkLst>
        <pc:spChg chg="mod">
          <ac:chgData name="Heidi J. Webb" userId="2cc757ac-584e-496f-a58c-8dc057fd9b46" providerId="ADAL" clId="{47CE7A88-CFDC-4C2A-99F3-F6647F85DE75}" dt="2023-11-03T20:15:02.919" v="834" actId="20577"/>
          <ac:spMkLst>
            <pc:docMk/>
            <pc:sldMk cId="2107153366" sldId="292"/>
            <ac:spMk id="2" creationId="{493B0789-1090-9698-83EA-5CF0A158D6AC}"/>
          </ac:spMkLst>
        </pc:spChg>
        <pc:spChg chg="mod">
          <ac:chgData name="Heidi J. Webb" userId="2cc757ac-584e-496f-a58c-8dc057fd9b46" providerId="ADAL" clId="{47CE7A88-CFDC-4C2A-99F3-F6647F85DE75}" dt="2023-11-07T13:50:42.451" v="5390" actId="20577"/>
          <ac:spMkLst>
            <pc:docMk/>
            <pc:sldMk cId="2107153366" sldId="292"/>
            <ac:spMk id="3" creationId="{6F0C665F-C810-792B-D21C-2300C10080BD}"/>
          </ac:spMkLst>
        </pc:spChg>
        <pc:picChg chg="add mod">
          <ac:chgData name="Heidi J. Webb" userId="2cc757ac-584e-496f-a58c-8dc057fd9b46" providerId="ADAL" clId="{47CE7A88-CFDC-4C2A-99F3-F6647F85DE75}" dt="2023-11-07T13:50:34.596" v="5388" actId="1076"/>
          <ac:picMkLst>
            <pc:docMk/>
            <pc:sldMk cId="2107153366" sldId="292"/>
            <ac:picMk id="5" creationId="{CE13882C-C084-5D6E-7F0E-BBD298EF7929}"/>
          </ac:picMkLst>
        </pc:picChg>
      </pc:sldChg>
      <pc:sldChg chg="modSp new mod">
        <pc:chgData name="Heidi J. Webb" userId="2cc757ac-584e-496f-a58c-8dc057fd9b46" providerId="ADAL" clId="{47CE7A88-CFDC-4C2A-99F3-F6647F85DE75}" dt="2023-11-06T20:52:54.689" v="2015" actId="20577"/>
        <pc:sldMkLst>
          <pc:docMk/>
          <pc:sldMk cId="2959766631" sldId="293"/>
        </pc:sldMkLst>
        <pc:spChg chg="mod">
          <ac:chgData name="Heidi J. Webb" userId="2cc757ac-584e-496f-a58c-8dc057fd9b46" providerId="ADAL" clId="{47CE7A88-CFDC-4C2A-99F3-F6647F85DE75}" dt="2023-11-06T20:49:00.639" v="1628" actId="20577"/>
          <ac:spMkLst>
            <pc:docMk/>
            <pc:sldMk cId="2959766631" sldId="293"/>
            <ac:spMk id="2" creationId="{20C15226-F0BA-7EA6-8551-4F3D3A4F5726}"/>
          </ac:spMkLst>
        </pc:spChg>
        <pc:spChg chg="mod">
          <ac:chgData name="Heidi J. Webb" userId="2cc757ac-584e-496f-a58c-8dc057fd9b46" providerId="ADAL" clId="{47CE7A88-CFDC-4C2A-99F3-F6647F85DE75}" dt="2023-11-06T20:52:54.689" v="2015" actId="20577"/>
          <ac:spMkLst>
            <pc:docMk/>
            <pc:sldMk cId="2959766631" sldId="293"/>
            <ac:spMk id="3" creationId="{5E1EB56C-4E9B-5C9F-F4C9-026B77C5FC14}"/>
          </ac:spMkLst>
        </pc:spChg>
      </pc:sldChg>
      <pc:sldChg chg="addSp delSp modSp new mod modClrScheme chgLayout">
        <pc:chgData name="Heidi J. Webb" userId="2cc757ac-584e-496f-a58c-8dc057fd9b46" providerId="ADAL" clId="{47CE7A88-CFDC-4C2A-99F3-F6647F85DE75}" dt="2023-11-07T14:04:42.501" v="5588" actId="14100"/>
        <pc:sldMkLst>
          <pc:docMk/>
          <pc:sldMk cId="1309395901" sldId="294"/>
        </pc:sldMkLst>
        <pc:spChg chg="mod ord">
          <ac:chgData name="Heidi J. Webb" userId="2cc757ac-584e-496f-a58c-8dc057fd9b46" providerId="ADAL" clId="{47CE7A88-CFDC-4C2A-99F3-F6647F85DE75}" dt="2023-11-07T14:04:34.842" v="5586" actId="1076"/>
          <ac:spMkLst>
            <pc:docMk/>
            <pc:sldMk cId="1309395901" sldId="294"/>
            <ac:spMk id="2" creationId="{3EE1F332-65A2-C0E7-C6EB-541D1A75136F}"/>
          </ac:spMkLst>
        </pc:spChg>
        <pc:spChg chg="del mod ord">
          <ac:chgData name="Heidi J. Webb" userId="2cc757ac-584e-496f-a58c-8dc057fd9b46" providerId="ADAL" clId="{47CE7A88-CFDC-4C2A-99F3-F6647F85DE75}" dt="2023-11-06T20:59:02.360" v="2305" actId="700"/>
          <ac:spMkLst>
            <pc:docMk/>
            <pc:sldMk cId="1309395901" sldId="294"/>
            <ac:spMk id="3" creationId="{80DA7416-D805-2D32-E888-E113571DD3F7}"/>
          </ac:spMkLst>
        </pc:spChg>
        <pc:spChg chg="add mod ord">
          <ac:chgData name="Heidi J. Webb" userId="2cc757ac-584e-496f-a58c-8dc057fd9b46" providerId="ADAL" clId="{47CE7A88-CFDC-4C2A-99F3-F6647F85DE75}" dt="2023-11-07T14:04:42.501" v="5588" actId="14100"/>
          <ac:spMkLst>
            <pc:docMk/>
            <pc:sldMk cId="1309395901" sldId="294"/>
            <ac:spMk id="4" creationId="{F72D3AEE-517D-64AC-E37F-5A57E707EC49}"/>
          </ac:spMkLst>
        </pc:spChg>
        <pc:picChg chg="add mod">
          <ac:chgData name="Heidi J. Webb" userId="2cc757ac-584e-496f-a58c-8dc057fd9b46" providerId="ADAL" clId="{47CE7A88-CFDC-4C2A-99F3-F6647F85DE75}" dt="2023-11-07T14:04:36.582" v="5587" actId="1076"/>
          <ac:picMkLst>
            <pc:docMk/>
            <pc:sldMk cId="1309395901" sldId="294"/>
            <ac:picMk id="5" creationId="{52684D68-AB7C-4748-AE06-D9BA65A34292}"/>
          </ac:picMkLst>
        </pc:picChg>
      </pc:sldChg>
      <pc:sldChg chg="addSp delSp modSp new mod">
        <pc:chgData name="Heidi J. Webb" userId="2cc757ac-584e-496f-a58c-8dc057fd9b46" providerId="ADAL" clId="{47CE7A88-CFDC-4C2A-99F3-F6647F85DE75}" dt="2023-11-07T13:59:02.374" v="5557" actId="1582"/>
        <pc:sldMkLst>
          <pc:docMk/>
          <pc:sldMk cId="650316923" sldId="295"/>
        </pc:sldMkLst>
        <pc:spChg chg="mod">
          <ac:chgData name="Heidi J. Webb" userId="2cc757ac-584e-496f-a58c-8dc057fd9b46" providerId="ADAL" clId="{47CE7A88-CFDC-4C2A-99F3-F6647F85DE75}" dt="2023-11-06T20:22:15.323" v="1282" actId="6549"/>
          <ac:spMkLst>
            <pc:docMk/>
            <pc:sldMk cId="650316923" sldId="295"/>
            <ac:spMk id="2" creationId="{292D916C-5975-D4E3-0525-B8846855C973}"/>
          </ac:spMkLst>
        </pc:spChg>
        <pc:spChg chg="del">
          <ac:chgData name="Heidi J. Webb" userId="2cc757ac-584e-496f-a58c-8dc057fd9b46" providerId="ADAL" clId="{47CE7A88-CFDC-4C2A-99F3-F6647F85DE75}" dt="2023-11-06T17:58:30.555" v="987" actId="478"/>
          <ac:spMkLst>
            <pc:docMk/>
            <pc:sldMk cId="650316923" sldId="295"/>
            <ac:spMk id="3" creationId="{8DE1D898-18A2-A977-D012-D983E9A94428}"/>
          </ac:spMkLst>
        </pc:spChg>
        <pc:spChg chg="add del mod">
          <ac:chgData name="Heidi J. Webb" userId="2cc757ac-584e-496f-a58c-8dc057fd9b46" providerId="ADAL" clId="{47CE7A88-CFDC-4C2A-99F3-F6647F85DE75}" dt="2023-11-07T13:58:47.945" v="5553" actId="478"/>
          <ac:spMkLst>
            <pc:docMk/>
            <pc:sldMk cId="650316923" sldId="295"/>
            <ac:spMk id="3" creationId="{FB6D1670-2D5A-2101-32C4-1E876D90C91E}"/>
          </ac:spMkLst>
        </pc:spChg>
        <pc:graphicFrameChg chg="add mod modGraphic">
          <ac:chgData name="Heidi J. Webb" userId="2cc757ac-584e-496f-a58c-8dc057fd9b46" providerId="ADAL" clId="{47CE7A88-CFDC-4C2A-99F3-F6647F85DE75}" dt="2023-11-06T20:18:21.957" v="1167" actId="20577"/>
          <ac:graphicFrameMkLst>
            <pc:docMk/>
            <pc:sldMk cId="650316923" sldId="295"/>
            <ac:graphicFrameMk id="4" creationId="{2E7D1E60-AA3B-AF88-DF7F-A24DEDB1F0A7}"/>
          </ac:graphicFrameMkLst>
        </pc:graphicFrameChg>
        <pc:cxnChg chg="add mod">
          <ac:chgData name="Heidi J. Webb" userId="2cc757ac-584e-496f-a58c-8dc057fd9b46" providerId="ADAL" clId="{47CE7A88-CFDC-4C2A-99F3-F6647F85DE75}" dt="2023-11-07T13:59:02.374" v="5557" actId="1582"/>
          <ac:cxnSpMkLst>
            <pc:docMk/>
            <pc:sldMk cId="650316923" sldId="295"/>
            <ac:cxnSpMk id="6" creationId="{3D2D277E-95AA-1A3F-1BA1-E59E42359CE6}"/>
          </ac:cxnSpMkLst>
        </pc:cxnChg>
      </pc:sldChg>
      <pc:sldChg chg="addSp delSp modSp new mod setBg">
        <pc:chgData name="Heidi J. Webb" userId="2cc757ac-584e-496f-a58c-8dc057fd9b46" providerId="ADAL" clId="{47CE7A88-CFDC-4C2A-99F3-F6647F85DE75}" dt="2023-11-07T14:01:19.311" v="5575" actId="14100"/>
        <pc:sldMkLst>
          <pc:docMk/>
          <pc:sldMk cId="481196514" sldId="296"/>
        </pc:sldMkLst>
        <pc:spChg chg="mod">
          <ac:chgData name="Heidi J. Webb" userId="2cc757ac-584e-496f-a58c-8dc057fd9b46" providerId="ADAL" clId="{47CE7A88-CFDC-4C2A-99F3-F6647F85DE75}" dt="2023-11-06T20:22:00.480" v="1271" actId="27636"/>
          <ac:spMkLst>
            <pc:docMk/>
            <pc:sldMk cId="481196514" sldId="296"/>
            <ac:spMk id="2" creationId="{D5DAB223-82E0-06FC-2426-16B0B5B7ED7F}"/>
          </ac:spMkLst>
        </pc:spChg>
        <pc:spChg chg="del">
          <ac:chgData name="Heidi J. Webb" userId="2cc757ac-584e-496f-a58c-8dc057fd9b46" providerId="ADAL" clId="{47CE7A88-CFDC-4C2A-99F3-F6647F85DE75}" dt="2023-11-06T18:51:57.358" v="1122" actId="478"/>
          <ac:spMkLst>
            <pc:docMk/>
            <pc:sldMk cId="481196514" sldId="296"/>
            <ac:spMk id="3" creationId="{3F7021D5-5048-004E-0DF9-0EDF6A8261EA}"/>
          </ac:spMkLst>
        </pc:spChg>
        <pc:spChg chg="add mod">
          <ac:chgData name="Heidi J. Webb" userId="2cc757ac-584e-496f-a58c-8dc057fd9b46" providerId="ADAL" clId="{47CE7A88-CFDC-4C2A-99F3-F6647F85DE75}" dt="2023-11-07T14:01:18.170" v="5573" actId="14100"/>
          <ac:spMkLst>
            <pc:docMk/>
            <pc:sldMk cId="481196514" sldId="296"/>
            <ac:spMk id="3" creationId="{6886CF73-0164-8F31-0AE5-5D365A542FE1}"/>
          </ac:spMkLst>
        </pc:spChg>
        <pc:spChg chg="add mod">
          <ac:chgData name="Heidi J. Webb" userId="2cc757ac-584e-496f-a58c-8dc057fd9b46" providerId="ADAL" clId="{47CE7A88-CFDC-4C2A-99F3-F6647F85DE75}" dt="2023-11-07T14:01:19.311" v="5575" actId="14100"/>
          <ac:spMkLst>
            <pc:docMk/>
            <pc:sldMk cId="481196514" sldId="296"/>
            <ac:spMk id="5" creationId="{F78613A5-84EB-6D52-5F61-AA5CEFA5AF2C}"/>
          </ac:spMkLst>
        </pc:spChg>
        <pc:graphicFrameChg chg="add mod modGraphic">
          <ac:chgData name="Heidi J. Webb" userId="2cc757ac-584e-496f-a58c-8dc057fd9b46" providerId="ADAL" clId="{47CE7A88-CFDC-4C2A-99F3-F6647F85DE75}" dt="2023-11-06T20:21:26.780" v="1257" actId="121"/>
          <ac:graphicFrameMkLst>
            <pc:docMk/>
            <pc:sldMk cId="481196514" sldId="296"/>
            <ac:graphicFrameMk id="4" creationId="{272B85D3-B4EE-B6AD-3DB1-D97B93AD695B}"/>
          </ac:graphicFrameMkLst>
        </pc:graphicFrameChg>
      </pc:sldChg>
      <pc:sldChg chg="modSp new mod">
        <pc:chgData name="Heidi J. Webb" userId="2cc757ac-584e-496f-a58c-8dc057fd9b46" providerId="ADAL" clId="{47CE7A88-CFDC-4C2A-99F3-F6647F85DE75}" dt="2023-11-07T00:56:50.464" v="3119" actId="5793"/>
        <pc:sldMkLst>
          <pc:docMk/>
          <pc:sldMk cId="885965167" sldId="297"/>
        </pc:sldMkLst>
        <pc:spChg chg="mod">
          <ac:chgData name="Heidi J. Webb" userId="2cc757ac-584e-496f-a58c-8dc057fd9b46" providerId="ADAL" clId="{47CE7A88-CFDC-4C2A-99F3-F6647F85DE75}" dt="2023-11-06T20:59:19.193" v="2326" actId="20577"/>
          <ac:spMkLst>
            <pc:docMk/>
            <pc:sldMk cId="885965167" sldId="297"/>
            <ac:spMk id="2" creationId="{2F13A8B8-B214-0F29-8CB8-3F993586BF87}"/>
          </ac:spMkLst>
        </pc:spChg>
        <pc:spChg chg="mod">
          <ac:chgData name="Heidi J. Webb" userId="2cc757ac-584e-496f-a58c-8dc057fd9b46" providerId="ADAL" clId="{47CE7A88-CFDC-4C2A-99F3-F6647F85DE75}" dt="2023-11-07T00:56:50.464" v="3119" actId="5793"/>
          <ac:spMkLst>
            <pc:docMk/>
            <pc:sldMk cId="885965167" sldId="297"/>
            <ac:spMk id="3" creationId="{EF65FE0C-7E56-DDD1-FC98-1945C0C2E153}"/>
          </ac:spMkLst>
        </pc:spChg>
      </pc:sldChg>
      <pc:sldChg chg="modSp new mod">
        <pc:chgData name="Heidi J. Webb" userId="2cc757ac-584e-496f-a58c-8dc057fd9b46" providerId="ADAL" clId="{47CE7A88-CFDC-4C2A-99F3-F6647F85DE75}" dt="2023-11-07T00:55:46.962" v="3083" actId="5793"/>
        <pc:sldMkLst>
          <pc:docMk/>
          <pc:sldMk cId="2963764238" sldId="298"/>
        </pc:sldMkLst>
        <pc:spChg chg="mod">
          <ac:chgData name="Heidi J. Webb" userId="2cc757ac-584e-496f-a58c-8dc057fd9b46" providerId="ADAL" clId="{47CE7A88-CFDC-4C2A-99F3-F6647F85DE75}" dt="2023-11-07T00:39:06.466" v="2650" actId="20577"/>
          <ac:spMkLst>
            <pc:docMk/>
            <pc:sldMk cId="2963764238" sldId="298"/>
            <ac:spMk id="2" creationId="{12F816A3-D1C7-C29B-8899-77F50B702835}"/>
          </ac:spMkLst>
        </pc:spChg>
        <pc:spChg chg="mod">
          <ac:chgData name="Heidi J. Webb" userId="2cc757ac-584e-496f-a58c-8dc057fd9b46" providerId="ADAL" clId="{47CE7A88-CFDC-4C2A-99F3-F6647F85DE75}" dt="2023-11-07T00:55:46.962" v="3083" actId="5793"/>
          <ac:spMkLst>
            <pc:docMk/>
            <pc:sldMk cId="2963764238" sldId="298"/>
            <ac:spMk id="3" creationId="{522FA4FD-B553-63D0-043E-49986B74A874}"/>
          </ac:spMkLst>
        </pc:spChg>
      </pc:sldChg>
      <pc:sldChg chg="addSp delSp modSp new mod">
        <pc:chgData name="Heidi J. Webb" userId="2cc757ac-584e-496f-a58c-8dc057fd9b46" providerId="ADAL" clId="{47CE7A88-CFDC-4C2A-99F3-F6647F85DE75}" dt="2023-11-07T01:35:50.880" v="3991" actId="1582"/>
        <pc:sldMkLst>
          <pc:docMk/>
          <pc:sldMk cId="204306328" sldId="299"/>
        </pc:sldMkLst>
        <pc:spChg chg="mod">
          <ac:chgData name="Heidi J. Webb" userId="2cc757ac-584e-496f-a58c-8dc057fd9b46" providerId="ADAL" clId="{47CE7A88-CFDC-4C2A-99F3-F6647F85DE75}" dt="2023-11-07T01:09:50.747" v="3352" actId="20577"/>
          <ac:spMkLst>
            <pc:docMk/>
            <pc:sldMk cId="204306328" sldId="299"/>
            <ac:spMk id="2" creationId="{AF5BC022-088B-905A-5437-41BE88FC1AD0}"/>
          </ac:spMkLst>
        </pc:spChg>
        <pc:spChg chg="mod">
          <ac:chgData name="Heidi J. Webb" userId="2cc757ac-584e-496f-a58c-8dc057fd9b46" providerId="ADAL" clId="{47CE7A88-CFDC-4C2A-99F3-F6647F85DE75}" dt="2023-11-07T01:09:41.210" v="3346" actId="6549"/>
          <ac:spMkLst>
            <pc:docMk/>
            <pc:sldMk cId="204306328" sldId="299"/>
            <ac:spMk id="3" creationId="{58D3D074-829C-FAA8-CB6E-A9D012C471F7}"/>
          </ac:spMkLst>
        </pc:spChg>
        <pc:picChg chg="add del mod">
          <ac:chgData name="Heidi J. Webb" userId="2cc757ac-584e-496f-a58c-8dc057fd9b46" providerId="ADAL" clId="{47CE7A88-CFDC-4C2A-99F3-F6647F85DE75}" dt="2023-11-07T01:09:16.024" v="3328" actId="478"/>
          <ac:picMkLst>
            <pc:docMk/>
            <pc:sldMk cId="204306328" sldId="299"/>
            <ac:picMk id="5" creationId="{EF8D9F57-D6DF-CE8F-6DBE-4B936BEBD6C3}"/>
          </ac:picMkLst>
        </pc:picChg>
        <pc:picChg chg="add mod">
          <ac:chgData name="Heidi J. Webb" userId="2cc757ac-584e-496f-a58c-8dc057fd9b46" providerId="ADAL" clId="{47CE7A88-CFDC-4C2A-99F3-F6647F85DE75}" dt="2023-11-07T01:35:50.880" v="3991" actId="1582"/>
          <ac:picMkLst>
            <pc:docMk/>
            <pc:sldMk cId="204306328" sldId="299"/>
            <ac:picMk id="7" creationId="{5308FEA4-609E-7BFA-9E7D-98556A01CFC1}"/>
          </ac:picMkLst>
        </pc:picChg>
      </pc:sldChg>
      <pc:sldChg chg="addSp modSp new mod">
        <pc:chgData name="Heidi J. Webb" userId="2cc757ac-584e-496f-a58c-8dc057fd9b46" providerId="ADAL" clId="{47CE7A88-CFDC-4C2A-99F3-F6647F85DE75}" dt="2023-11-07T14:05:47.499" v="5591" actId="1076"/>
        <pc:sldMkLst>
          <pc:docMk/>
          <pc:sldMk cId="3753403372" sldId="300"/>
        </pc:sldMkLst>
        <pc:spChg chg="mod">
          <ac:chgData name="Heidi J. Webb" userId="2cc757ac-584e-496f-a58c-8dc057fd9b46" providerId="ADAL" clId="{47CE7A88-CFDC-4C2A-99F3-F6647F85DE75}" dt="2023-11-07T01:03:37.990" v="3184" actId="20577"/>
          <ac:spMkLst>
            <pc:docMk/>
            <pc:sldMk cId="3753403372" sldId="300"/>
            <ac:spMk id="2" creationId="{4634A9DC-E00C-0252-B561-08850BE25A62}"/>
          </ac:spMkLst>
        </pc:spChg>
        <pc:spChg chg="mod">
          <ac:chgData name="Heidi J. Webb" userId="2cc757ac-584e-496f-a58c-8dc057fd9b46" providerId="ADAL" clId="{47CE7A88-CFDC-4C2A-99F3-F6647F85DE75}" dt="2023-11-07T14:05:43.100" v="5590" actId="20577"/>
          <ac:spMkLst>
            <pc:docMk/>
            <pc:sldMk cId="3753403372" sldId="300"/>
            <ac:spMk id="3" creationId="{3EBD8D9D-8188-3B45-FD1C-A8EF394A1C03}"/>
          </ac:spMkLst>
        </pc:spChg>
        <pc:picChg chg="add mod">
          <ac:chgData name="Heidi J. Webb" userId="2cc757ac-584e-496f-a58c-8dc057fd9b46" providerId="ADAL" clId="{47CE7A88-CFDC-4C2A-99F3-F6647F85DE75}" dt="2023-11-07T14:05:47.499" v="5591" actId="1076"/>
          <ac:picMkLst>
            <pc:docMk/>
            <pc:sldMk cId="3753403372" sldId="300"/>
            <ac:picMk id="5" creationId="{AE98A59E-3251-D867-5759-D46E9DBA263A}"/>
          </ac:picMkLst>
        </pc:picChg>
      </pc:sldChg>
      <pc:sldChg chg="addSp delSp modSp new mod modNotesTx">
        <pc:chgData name="Heidi J. Webb" userId="2cc757ac-584e-496f-a58c-8dc057fd9b46" providerId="ADAL" clId="{47CE7A88-CFDC-4C2A-99F3-F6647F85DE75}" dt="2023-11-07T10:56:23.847" v="4245" actId="1076"/>
        <pc:sldMkLst>
          <pc:docMk/>
          <pc:sldMk cId="2760252120" sldId="301"/>
        </pc:sldMkLst>
        <pc:spChg chg="mod">
          <ac:chgData name="Heidi J. Webb" userId="2cc757ac-584e-496f-a58c-8dc057fd9b46" providerId="ADAL" clId="{47CE7A88-CFDC-4C2A-99F3-F6647F85DE75}" dt="2023-11-07T01:11:46.140" v="3466" actId="20577"/>
          <ac:spMkLst>
            <pc:docMk/>
            <pc:sldMk cId="2760252120" sldId="301"/>
            <ac:spMk id="2" creationId="{B1F07EAC-5084-D252-55A5-81E19E81161B}"/>
          </ac:spMkLst>
        </pc:spChg>
        <pc:spChg chg="del">
          <ac:chgData name="Heidi J. Webb" userId="2cc757ac-584e-496f-a58c-8dc057fd9b46" providerId="ADAL" clId="{47CE7A88-CFDC-4C2A-99F3-F6647F85DE75}" dt="2023-11-07T10:55:35.774" v="4238" actId="478"/>
          <ac:spMkLst>
            <pc:docMk/>
            <pc:sldMk cId="2760252120" sldId="301"/>
            <ac:spMk id="3" creationId="{3B73564A-C367-F340-C6A3-2F8BC10F01FA}"/>
          </ac:spMkLst>
        </pc:spChg>
        <pc:picChg chg="add mod">
          <ac:chgData name="Heidi J. Webb" userId="2cc757ac-584e-496f-a58c-8dc057fd9b46" providerId="ADAL" clId="{47CE7A88-CFDC-4C2A-99F3-F6647F85DE75}" dt="2023-11-07T01:36:06.326" v="3993" actId="1582"/>
          <ac:picMkLst>
            <pc:docMk/>
            <pc:sldMk cId="2760252120" sldId="301"/>
            <ac:picMk id="5" creationId="{AA4AC0F7-19A5-F94D-5F77-47224C289F39}"/>
          </ac:picMkLst>
        </pc:picChg>
        <pc:picChg chg="add mod">
          <ac:chgData name="Heidi J. Webb" userId="2cc757ac-584e-496f-a58c-8dc057fd9b46" providerId="ADAL" clId="{47CE7A88-CFDC-4C2A-99F3-F6647F85DE75}" dt="2023-11-07T10:55:54.266" v="4241" actId="14100"/>
          <ac:picMkLst>
            <pc:docMk/>
            <pc:sldMk cId="2760252120" sldId="301"/>
            <ac:picMk id="6" creationId="{B8E9CC1C-AE6F-C6C9-B322-6C260944E770}"/>
          </ac:picMkLst>
        </pc:picChg>
        <pc:picChg chg="add mod">
          <ac:chgData name="Heidi J. Webb" userId="2cc757ac-584e-496f-a58c-8dc057fd9b46" providerId="ADAL" clId="{47CE7A88-CFDC-4C2A-99F3-F6647F85DE75}" dt="2023-11-07T10:56:08.411" v="4243" actId="1076"/>
          <ac:picMkLst>
            <pc:docMk/>
            <pc:sldMk cId="2760252120" sldId="301"/>
            <ac:picMk id="7" creationId="{84FDB668-ED73-D267-9183-C1561DD7B94A}"/>
          </ac:picMkLst>
        </pc:picChg>
        <pc:picChg chg="add mod">
          <ac:chgData name="Heidi J. Webb" userId="2cc757ac-584e-496f-a58c-8dc057fd9b46" providerId="ADAL" clId="{47CE7A88-CFDC-4C2A-99F3-F6647F85DE75}" dt="2023-11-07T10:56:23.847" v="4245" actId="1076"/>
          <ac:picMkLst>
            <pc:docMk/>
            <pc:sldMk cId="2760252120" sldId="301"/>
            <ac:picMk id="8" creationId="{8524B1F7-E4BA-5DB6-C623-9E36C993A836}"/>
          </ac:picMkLst>
        </pc:picChg>
      </pc:sldChg>
      <pc:sldChg chg="addSp delSp modSp add mod modNotesTx">
        <pc:chgData name="Heidi J. Webb" userId="2cc757ac-584e-496f-a58c-8dc057fd9b46" providerId="ADAL" clId="{47CE7A88-CFDC-4C2A-99F3-F6647F85DE75}" dt="2023-11-07T10:55:13.359" v="4234" actId="478"/>
        <pc:sldMkLst>
          <pc:docMk/>
          <pc:sldMk cId="1833254585" sldId="302"/>
        </pc:sldMkLst>
        <pc:spChg chg="mod">
          <ac:chgData name="Heidi J. Webb" userId="2cc757ac-584e-496f-a58c-8dc057fd9b46" providerId="ADAL" clId="{47CE7A88-CFDC-4C2A-99F3-F6647F85DE75}" dt="2023-11-07T01:16:59.937" v="3484" actId="20577"/>
          <ac:spMkLst>
            <pc:docMk/>
            <pc:sldMk cId="1833254585" sldId="302"/>
            <ac:spMk id="2" creationId="{B1F07EAC-5084-D252-55A5-81E19E81161B}"/>
          </ac:spMkLst>
        </pc:spChg>
        <pc:spChg chg="del">
          <ac:chgData name="Heidi J. Webb" userId="2cc757ac-584e-496f-a58c-8dc057fd9b46" providerId="ADAL" clId="{47CE7A88-CFDC-4C2A-99F3-F6647F85DE75}" dt="2023-11-07T10:55:13.359" v="4234" actId="478"/>
          <ac:spMkLst>
            <pc:docMk/>
            <pc:sldMk cId="1833254585" sldId="302"/>
            <ac:spMk id="3" creationId="{3B73564A-C367-F340-C6A3-2F8BC10F01FA}"/>
          </ac:spMkLst>
        </pc:spChg>
        <pc:spChg chg="add mod">
          <ac:chgData name="Heidi J. Webb" userId="2cc757ac-584e-496f-a58c-8dc057fd9b46" providerId="ADAL" clId="{47CE7A88-CFDC-4C2A-99F3-F6647F85DE75}" dt="2023-11-07T10:54:04.704" v="4210" actId="1582"/>
          <ac:spMkLst>
            <pc:docMk/>
            <pc:sldMk cId="1833254585" sldId="302"/>
            <ac:spMk id="7" creationId="{CC0940C6-9E63-F00F-25BF-293D09C4DF59}"/>
          </ac:spMkLst>
        </pc:spChg>
        <pc:spChg chg="add mod">
          <ac:chgData name="Heidi J. Webb" userId="2cc757ac-584e-496f-a58c-8dc057fd9b46" providerId="ADAL" clId="{47CE7A88-CFDC-4C2A-99F3-F6647F85DE75}" dt="2023-11-07T10:55:03.578" v="4233" actId="14100"/>
          <ac:spMkLst>
            <pc:docMk/>
            <pc:sldMk cId="1833254585" sldId="302"/>
            <ac:spMk id="10" creationId="{37D61A13-0FDC-D7E4-5134-40FE3DD746AF}"/>
          </ac:spMkLst>
        </pc:spChg>
        <pc:picChg chg="del">
          <ac:chgData name="Heidi J. Webb" userId="2cc757ac-584e-496f-a58c-8dc057fd9b46" providerId="ADAL" clId="{47CE7A88-CFDC-4C2A-99F3-F6647F85DE75}" dt="2023-11-07T01:17:02.101" v="3485" actId="478"/>
          <ac:picMkLst>
            <pc:docMk/>
            <pc:sldMk cId="1833254585" sldId="302"/>
            <ac:picMk id="5" creationId="{AA4AC0F7-19A5-F94D-5F77-47224C289F39}"/>
          </ac:picMkLst>
        </pc:picChg>
        <pc:picChg chg="add mod">
          <ac:chgData name="Heidi J. Webb" userId="2cc757ac-584e-496f-a58c-8dc057fd9b46" providerId="ADAL" clId="{47CE7A88-CFDC-4C2A-99F3-F6647F85DE75}" dt="2023-11-07T01:36:12.522" v="3994" actId="1582"/>
          <ac:picMkLst>
            <pc:docMk/>
            <pc:sldMk cId="1833254585" sldId="302"/>
            <ac:picMk id="6" creationId="{28939865-CCA5-BF48-08FE-8DEF46B41600}"/>
          </ac:picMkLst>
        </pc:picChg>
        <pc:cxnChg chg="add mod">
          <ac:chgData name="Heidi J. Webb" userId="2cc757ac-584e-496f-a58c-8dc057fd9b46" providerId="ADAL" clId="{47CE7A88-CFDC-4C2A-99F3-F6647F85DE75}" dt="2023-11-07T10:54:31.246" v="4213" actId="1582"/>
          <ac:cxnSpMkLst>
            <pc:docMk/>
            <pc:sldMk cId="1833254585" sldId="302"/>
            <ac:cxnSpMk id="9" creationId="{10907272-ECB4-56F0-C441-802EF4AEE9DE}"/>
          </ac:cxnSpMkLst>
        </pc:cxnChg>
      </pc:sldChg>
      <pc:sldChg chg="addSp delSp modSp add mod modNotesTx">
        <pc:chgData name="Heidi J. Webb" userId="2cc757ac-584e-496f-a58c-8dc057fd9b46" providerId="ADAL" clId="{47CE7A88-CFDC-4C2A-99F3-F6647F85DE75}" dt="2023-11-07T20:15:30.769" v="5644" actId="20577"/>
        <pc:sldMkLst>
          <pc:docMk/>
          <pc:sldMk cId="2997900567" sldId="303"/>
        </pc:sldMkLst>
        <pc:spChg chg="mod">
          <ac:chgData name="Heidi J. Webb" userId="2cc757ac-584e-496f-a58c-8dc057fd9b46" providerId="ADAL" clId="{47CE7A88-CFDC-4C2A-99F3-F6647F85DE75}" dt="2023-11-07T01:17:42.978" v="3518" actId="20577"/>
          <ac:spMkLst>
            <pc:docMk/>
            <pc:sldMk cId="2997900567" sldId="303"/>
            <ac:spMk id="2" creationId="{B1F07EAC-5084-D252-55A5-81E19E81161B}"/>
          </ac:spMkLst>
        </pc:spChg>
        <pc:spChg chg="del">
          <ac:chgData name="Heidi J. Webb" userId="2cc757ac-584e-496f-a58c-8dc057fd9b46" providerId="ADAL" clId="{47CE7A88-CFDC-4C2A-99F3-F6647F85DE75}" dt="2023-11-07T01:19:25.562" v="3522" actId="478"/>
          <ac:spMkLst>
            <pc:docMk/>
            <pc:sldMk cId="2997900567" sldId="303"/>
            <ac:spMk id="3" creationId="{3B73564A-C367-F340-C6A3-2F8BC10F01FA}"/>
          </ac:spMkLst>
        </pc:spChg>
        <pc:picChg chg="add mod">
          <ac:chgData name="Heidi J. Webb" userId="2cc757ac-584e-496f-a58c-8dc057fd9b46" providerId="ADAL" clId="{47CE7A88-CFDC-4C2A-99F3-F6647F85DE75}" dt="2023-11-07T20:15:15.731" v="5622" actId="1582"/>
          <ac:picMkLst>
            <pc:docMk/>
            <pc:sldMk cId="2997900567" sldId="303"/>
            <ac:picMk id="4" creationId="{10563CA2-2882-6AE5-DD66-9BDCE8D5E2AC}"/>
          </ac:picMkLst>
        </pc:picChg>
        <pc:picChg chg="add del mod">
          <ac:chgData name="Heidi J. Webb" userId="2cc757ac-584e-496f-a58c-8dc057fd9b46" providerId="ADAL" clId="{47CE7A88-CFDC-4C2A-99F3-F6647F85DE75}" dt="2023-11-07T20:14:55.698" v="5619" actId="478"/>
          <ac:picMkLst>
            <pc:docMk/>
            <pc:sldMk cId="2997900567" sldId="303"/>
            <ac:picMk id="5" creationId="{AEE2EE22-429E-D6FA-E97C-F2EBB08E7367}"/>
          </ac:picMkLst>
        </pc:picChg>
        <pc:picChg chg="del">
          <ac:chgData name="Heidi J. Webb" userId="2cc757ac-584e-496f-a58c-8dc057fd9b46" providerId="ADAL" clId="{47CE7A88-CFDC-4C2A-99F3-F6647F85DE75}" dt="2023-11-07T01:19:18.254" v="3519" actId="478"/>
          <ac:picMkLst>
            <pc:docMk/>
            <pc:sldMk cId="2997900567" sldId="303"/>
            <ac:picMk id="6" creationId="{28939865-CCA5-BF48-08FE-8DEF46B41600}"/>
          </ac:picMkLst>
        </pc:picChg>
      </pc:sldChg>
      <pc:sldChg chg="addSp delSp modSp new mod">
        <pc:chgData name="Heidi J. Webb" userId="2cc757ac-584e-496f-a58c-8dc057fd9b46" providerId="ADAL" clId="{47CE7A88-CFDC-4C2A-99F3-F6647F85DE75}" dt="2023-11-07T14:06:37.644" v="5593" actId="20577"/>
        <pc:sldMkLst>
          <pc:docMk/>
          <pc:sldMk cId="4145878567" sldId="304"/>
        </pc:sldMkLst>
        <pc:spChg chg="mod">
          <ac:chgData name="Heidi J. Webb" userId="2cc757ac-584e-496f-a58c-8dc057fd9b46" providerId="ADAL" clId="{47CE7A88-CFDC-4C2A-99F3-F6647F85DE75}" dt="2023-11-07T01:21:59.710" v="3643" actId="20577"/>
          <ac:spMkLst>
            <pc:docMk/>
            <pc:sldMk cId="4145878567" sldId="304"/>
            <ac:spMk id="2" creationId="{57795E58-CC67-637E-0701-EC49477CCC02}"/>
          </ac:spMkLst>
        </pc:spChg>
        <pc:spChg chg="mod">
          <ac:chgData name="Heidi J. Webb" userId="2cc757ac-584e-496f-a58c-8dc057fd9b46" providerId="ADAL" clId="{47CE7A88-CFDC-4C2A-99F3-F6647F85DE75}" dt="2023-11-07T14:06:37.644" v="5593" actId="20577"/>
          <ac:spMkLst>
            <pc:docMk/>
            <pc:sldMk cId="4145878567" sldId="304"/>
            <ac:spMk id="3" creationId="{375399E7-DAB1-4942-60AA-0A3F8C022BBB}"/>
          </ac:spMkLst>
        </pc:spChg>
        <pc:picChg chg="add del mod">
          <ac:chgData name="Heidi J. Webb" userId="2cc757ac-584e-496f-a58c-8dc057fd9b46" providerId="ADAL" clId="{47CE7A88-CFDC-4C2A-99F3-F6647F85DE75}" dt="2023-11-07T01:27:19.548" v="3772" actId="478"/>
          <ac:picMkLst>
            <pc:docMk/>
            <pc:sldMk cId="4145878567" sldId="304"/>
            <ac:picMk id="5" creationId="{7AF485EC-C2C9-7CA9-CB4D-6EE4DF5F2AF4}"/>
          </ac:picMkLst>
        </pc:picChg>
        <pc:picChg chg="add mod">
          <ac:chgData name="Heidi J. Webb" userId="2cc757ac-584e-496f-a58c-8dc057fd9b46" providerId="ADAL" clId="{47CE7A88-CFDC-4C2A-99F3-F6647F85DE75}" dt="2023-11-07T01:36:24.879" v="3996" actId="1582"/>
          <ac:picMkLst>
            <pc:docMk/>
            <pc:sldMk cId="4145878567" sldId="304"/>
            <ac:picMk id="7" creationId="{04F0D3E2-2C83-7821-E292-669002E46FAA}"/>
          </ac:picMkLst>
        </pc:picChg>
      </pc:sldChg>
      <pc:sldChg chg="addSp delSp modSp new mod">
        <pc:chgData name="Heidi J. Webb" userId="2cc757ac-584e-496f-a58c-8dc057fd9b46" providerId="ADAL" clId="{47CE7A88-CFDC-4C2A-99F3-F6647F85DE75}" dt="2023-11-07T01:28:38.382" v="3808" actId="478"/>
        <pc:sldMkLst>
          <pc:docMk/>
          <pc:sldMk cId="2366282155" sldId="305"/>
        </pc:sldMkLst>
        <pc:spChg chg="mod">
          <ac:chgData name="Heidi J. Webb" userId="2cc757ac-584e-496f-a58c-8dc057fd9b46" providerId="ADAL" clId="{47CE7A88-CFDC-4C2A-99F3-F6647F85DE75}" dt="2023-11-07T01:28:26.184" v="3804" actId="20577"/>
          <ac:spMkLst>
            <pc:docMk/>
            <pc:sldMk cId="2366282155" sldId="305"/>
            <ac:spMk id="2" creationId="{84B6FDF8-9C25-43E4-8705-A104F0EE3859}"/>
          </ac:spMkLst>
        </pc:spChg>
        <pc:spChg chg="del">
          <ac:chgData name="Heidi J. Webb" userId="2cc757ac-584e-496f-a58c-8dc057fd9b46" providerId="ADAL" clId="{47CE7A88-CFDC-4C2A-99F3-F6647F85DE75}" dt="2023-11-07T01:28:38.382" v="3808" actId="478"/>
          <ac:spMkLst>
            <pc:docMk/>
            <pc:sldMk cId="2366282155" sldId="305"/>
            <ac:spMk id="3" creationId="{58B2DC49-2877-3C74-4411-011614FA94CB}"/>
          </ac:spMkLst>
        </pc:spChg>
        <pc:picChg chg="add mod">
          <ac:chgData name="Heidi J. Webb" userId="2cc757ac-584e-496f-a58c-8dc057fd9b46" providerId="ADAL" clId="{47CE7A88-CFDC-4C2A-99F3-F6647F85DE75}" dt="2023-11-07T01:28:35.059" v="3807" actId="14100"/>
          <ac:picMkLst>
            <pc:docMk/>
            <pc:sldMk cId="2366282155" sldId="305"/>
            <ac:picMk id="4" creationId="{2CA3AC07-69E0-1EDF-216D-16A06ABED479}"/>
          </ac:picMkLst>
        </pc:picChg>
      </pc:sldChg>
      <pc:sldChg chg="addSp modSp new mod">
        <pc:chgData name="Heidi J. Webb" userId="2cc757ac-584e-496f-a58c-8dc057fd9b46" providerId="ADAL" clId="{47CE7A88-CFDC-4C2A-99F3-F6647F85DE75}" dt="2023-11-07T14:10:12.010" v="5600" actId="14100"/>
        <pc:sldMkLst>
          <pc:docMk/>
          <pc:sldMk cId="3369912342" sldId="306"/>
        </pc:sldMkLst>
        <pc:spChg chg="mod">
          <ac:chgData name="Heidi J. Webb" userId="2cc757ac-584e-496f-a58c-8dc057fd9b46" providerId="ADAL" clId="{47CE7A88-CFDC-4C2A-99F3-F6647F85DE75}" dt="2023-11-07T01:31:38.457" v="3922" actId="20577"/>
          <ac:spMkLst>
            <pc:docMk/>
            <pc:sldMk cId="3369912342" sldId="306"/>
            <ac:spMk id="2" creationId="{B8438152-C53A-ED80-C529-4F36C186295B}"/>
          </ac:spMkLst>
        </pc:spChg>
        <pc:spChg chg="mod">
          <ac:chgData name="Heidi J. Webb" userId="2cc757ac-584e-496f-a58c-8dc057fd9b46" providerId="ADAL" clId="{47CE7A88-CFDC-4C2A-99F3-F6647F85DE75}" dt="2023-11-07T10:59:01.463" v="4425" actId="20577"/>
          <ac:spMkLst>
            <pc:docMk/>
            <pc:sldMk cId="3369912342" sldId="306"/>
            <ac:spMk id="3" creationId="{D1A0F9DF-BC2E-8661-8AB7-AFC3FD3FDDA9}"/>
          </ac:spMkLst>
        </pc:spChg>
        <pc:picChg chg="add mod">
          <ac:chgData name="Heidi J. Webb" userId="2cc757ac-584e-496f-a58c-8dc057fd9b46" providerId="ADAL" clId="{47CE7A88-CFDC-4C2A-99F3-F6647F85DE75}" dt="2023-11-07T14:10:12.010" v="5600" actId="14100"/>
          <ac:picMkLst>
            <pc:docMk/>
            <pc:sldMk cId="3369912342" sldId="306"/>
            <ac:picMk id="5" creationId="{70830E47-D18E-6F02-AF55-9BFD34464A73}"/>
          </ac:picMkLst>
        </pc:picChg>
      </pc:sldChg>
      <pc:sldChg chg="addSp delSp modSp new mod modNotesTx">
        <pc:chgData name="Heidi J. Webb" userId="2cc757ac-584e-496f-a58c-8dc057fd9b46" providerId="ADAL" clId="{47CE7A88-CFDC-4C2A-99F3-F6647F85DE75}" dt="2023-11-07T14:10:31.898" v="5601" actId="478"/>
        <pc:sldMkLst>
          <pc:docMk/>
          <pc:sldMk cId="2535698960" sldId="307"/>
        </pc:sldMkLst>
        <pc:spChg chg="mod">
          <ac:chgData name="Heidi J. Webb" userId="2cc757ac-584e-496f-a58c-8dc057fd9b46" providerId="ADAL" clId="{47CE7A88-CFDC-4C2A-99F3-F6647F85DE75}" dt="2023-11-07T10:58:46.872" v="4419" actId="20577"/>
          <ac:spMkLst>
            <pc:docMk/>
            <pc:sldMk cId="2535698960" sldId="307"/>
            <ac:spMk id="2" creationId="{3C52D5B3-618E-E709-87E2-8AB33F7D97F8}"/>
          </ac:spMkLst>
        </pc:spChg>
        <pc:spChg chg="del">
          <ac:chgData name="Heidi J. Webb" userId="2cc757ac-584e-496f-a58c-8dc057fd9b46" providerId="ADAL" clId="{47CE7A88-CFDC-4C2A-99F3-F6647F85DE75}" dt="2023-11-07T14:10:31.898" v="5601" actId="478"/>
          <ac:spMkLst>
            <pc:docMk/>
            <pc:sldMk cId="2535698960" sldId="307"/>
            <ac:spMk id="3" creationId="{C5F78B1E-DA6D-CE74-A395-5A732A86ED08}"/>
          </ac:spMkLst>
        </pc:spChg>
        <pc:picChg chg="add mod">
          <ac:chgData name="Heidi J. Webb" userId="2cc757ac-584e-496f-a58c-8dc057fd9b46" providerId="ADAL" clId="{47CE7A88-CFDC-4C2A-99F3-F6647F85DE75}" dt="2023-11-07T01:36:34.018" v="3997" actId="1582"/>
          <ac:picMkLst>
            <pc:docMk/>
            <pc:sldMk cId="2535698960" sldId="307"/>
            <ac:picMk id="5" creationId="{A32AD9E4-04E6-713F-CE6E-D02CFFF80405}"/>
          </ac:picMkLst>
        </pc:picChg>
      </pc:sldChg>
      <pc:sldChg chg="addSp delSp modSp new mod modNotesTx">
        <pc:chgData name="Heidi J. Webb" userId="2cc757ac-584e-496f-a58c-8dc057fd9b46" providerId="ADAL" clId="{47CE7A88-CFDC-4C2A-99F3-F6647F85DE75}" dt="2023-11-07T14:10:43.752" v="5608" actId="1038"/>
        <pc:sldMkLst>
          <pc:docMk/>
          <pc:sldMk cId="1132493753" sldId="308"/>
        </pc:sldMkLst>
        <pc:spChg chg="mod">
          <ac:chgData name="Heidi J. Webb" userId="2cc757ac-584e-496f-a58c-8dc057fd9b46" providerId="ADAL" clId="{47CE7A88-CFDC-4C2A-99F3-F6647F85DE75}" dt="2023-11-07T01:33:24.806" v="3981" actId="120"/>
          <ac:spMkLst>
            <pc:docMk/>
            <pc:sldMk cId="1132493753" sldId="308"/>
            <ac:spMk id="2" creationId="{331B92F1-3D89-D504-D119-0C3A469BE48F}"/>
          </ac:spMkLst>
        </pc:spChg>
        <pc:spChg chg="del">
          <ac:chgData name="Heidi J. Webb" userId="2cc757ac-584e-496f-a58c-8dc057fd9b46" providerId="ADAL" clId="{47CE7A88-CFDC-4C2A-99F3-F6647F85DE75}" dt="2023-11-07T10:43:19.422" v="3999" actId="478"/>
          <ac:spMkLst>
            <pc:docMk/>
            <pc:sldMk cId="1132493753" sldId="308"/>
            <ac:spMk id="3" creationId="{471C24FB-A742-8563-B635-C67538238BBD}"/>
          </ac:spMkLst>
        </pc:spChg>
        <pc:picChg chg="add mod">
          <ac:chgData name="Heidi J. Webb" userId="2cc757ac-584e-496f-a58c-8dc057fd9b46" providerId="ADAL" clId="{47CE7A88-CFDC-4C2A-99F3-F6647F85DE75}" dt="2023-11-07T14:10:43.752" v="5608" actId="1038"/>
          <ac:picMkLst>
            <pc:docMk/>
            <pc:sldMk cId="1132493753" sldId="308"/>
            <ac:picMk id="5" creationId="{12060824-B46F-2FDA-6A96-678EF29D24BC}"/>
          </ac:picMkLst>
        </pc:picChg>
        <pc:picChg chg="add mod">
          <ac:chgData name="Heidi J. Webb" userId="2cc757ac-584e-496f-a58c-8dc057fd9b46" providerId="ADAL" clId="{47CE7A88-CFDC-4C2A-99F3-F6647F85DE75}" dt="2023-11-07T01:35:28.910" v="3990" actId="1582"/>
          <ac:picMkLst>
            <pc:docMk/>
            <pc:sldMk cId="1132493753" sldId="308"/>
            <ac:picMk id="7" creationId="{5C7CB1BD-DC7D-C5B8-E512-B66BB25EF812}"/>
          </ac:picMkLst>
        </pc:picChg>
      </pc:sldChg>
      <pc:sldChg chg="addSp modSp new mod modNotesTx">
        <pc:chgData name="Heidi J. Webb" userId="2cc757ac-584e-496f-a58c-8dc057fd9b46" providerId="ADAL" clId="{47CE7A88-CFDC-4C2A-99F3-F6647F85DE75}" dt="2023-11-07T10:57:55.422" v="4413" actId="1076"/>
        <pc:sldMkLst>
          <pc:docMk/>
          <pc:sldMk cId="1401458684" sldId="309"/>
        </pc:sldMkLst>
        <pc:spChg chg="mod">
          <ac:chgData name="Heidi J. Webb" userId="2cc757ac-584e-496f-a58c-8dc057fd9b46" providerId="ADAL" clId="{47CE7A88-CFDC-4C2A-99F3-F6647F85DE75}" dt="2023-11-07T10:51:01.096" v="4065" actId="20577"/>
          <ac:spMkLst>
            <pc:docMk/>
            <pc:sldMk cId="1401458684" sldId="309"/>
            <ac:spMk id="2" creationId="{259E1EB9-C4B8-B04D-DFA3-26430A7D883F}"/>
          </ac:spMkLst>
        </pc:spChg>
        <pc:spChg chg="mod">
          <ac:chgData name="Heidi J. Webb" userId="2cc757ac-584e-496f-a58c-8dc057fd9b46" providerId="ADAL" clId="{47CE7A88-CFDC-4C2A-99F3-F6647F85DE75}" dt="2023-11-07T10:57:43.364" v="4409" actId="20577"/>
          <ac:spMkLst>
            <pc:docMk/>
            <pc:sldMk cId="1401458684" sldId="309"/>
            <ac:spMk id="3" creationId="{35A39178-BDBF-52D8-2D04-43915C22F0A2}"/>
          </ac:spMkLst>
        </pc:spChg>
        <pc:picChg chg="add mod">
          <ac:chgData name="Heidi J. Webb" userId="2cc757ac-584e-496f-a58c-8dc057fd9b46" providerId="ADAL" clId="{47CE7A88-CFDC-4C2A-99F3-F6647F85DE75}" dt="2023-11-07T10:57:55.422" v="4413" actId="1076"/>
          <ac:picMkLst>
            <pc:docMk/>
            <pc:sldMk cId="1401458684" sldId="309"/>
            <ac:picMk id="5" creationId="{99EDCFA6-980C-57A3-8695-F3F944B2E284}"/>
          </ac:picMkLst>
        </pc:picChg>
        <pc:picChg chg="add mod">
          <ac:chgData name="Heidi J. Webb" userId="2cc757ac-584e-496f-a58c-8dc057fd9b46" providerId="ADAL" clId="{47CE7A88-CFDC-4C2A-99F3-F6647F85DE75}" dt="2023-11-07T10:57:54.104" v="4412" actId="1076"/>
          <ac:picMkLst>
            <pc:docMk/>
            <pc:sldMk cId="1401458684" sldId="309"/>
            <ac:picMk id="7" creationId="{6DC41DA9-01ED-00EC-65BA-6BC18D313170}"/>
          </ac:picMkLst>
        </pc:picChg>
      </pc:sldChg>
      <pc:sldChg chg="addSp delSp modSp new mod modClrScheme chgLayout">
        <pc:chgData name="Heidi J. Webb" userId="2cc757ac-584e-496f-a58c-8dc057fd9b46" providerId="ADAL" clId="{47CE7A88-CFDC-4C2A-99F3-F6647F85DE75}" dt="2023-11-07T14:11:04.123" v="5609" actId="478"/>
        <pc:sldMkLst>
          <pc:docMk/>
          <pc:sldMk cId="3166019168" sldId="310"/>
        </pc:sldMkLst>
        <pc:spChg chg="del mod ord">
          <ac:chgData name="Heidi J. Webb" userId="2cc757ac-584e-496f-a58c-8dc057fd9b46" providerId="ADAL" clId="{47CE7A88-CFDC-4C2A-99F3-F6647F85DE75}" dt="2023-11-07T11:06:12.151" v="4749" actId="700"/>
          <ac:spMkLst>
            <pc:docMk/>
            <pc:sldMk cId="3166019168" sldId="310"/>
            <ac:spMk id="2" creationId="{99F64063-53FC-42AB-181C-5D4EFB2AD089}"/>
          </ac:spMkLst>
        </pc:spChg>
        <pc:spChg chg="del mod ord">
          <ac:chgData name="Heidi J. Webb" userId="2cc757ac-584e-496f-a58c-8dc057fd9b46" providerId="ADAL" clId="{47CE7A88-CFDC-4C2A-99F3-F6647F85DE75}" dt="2023-11-07T11:06:12.151" v="4749" actId="700"/>
          <ac:spMkLst>
            <pc:docMk/>
            <pc:sldMk cId="3166019168" sldId="310"/>
            <ac:spMk id="3" creationId="{D449DD90-3DC2-8906-5802-5D6EA9C5A324}"/>
          </ac:spMkLst>
        </pc:spChg>
        <pc:spChg chg="add mod ord">
          <ac:chgData name="Heidi J. Webb" userId="2cc757ac-584e-496f-a58c-8dc057fd9b46" providerId="ADAL" clId="{47CE7A88-CFDC-4C2A-99F3-F6647F85DE75}" dt="2023-11-07T11:06:19.943" v="4763" actId="20577"/>
          <ac:spMkLst>
            <pc:docMk/>
            <pc:sldMk cId="3166019168" sldId="310"/>
            <ac:spMk id="4" creationId="{752CF61D-F0EA-AEEC-2981-BAC9F6225E1A}"/>
          </ac:spMkLst>
        </pc:spChg>
        <pc:spChg chg="add del mod ord">
          <ac:chgData name="Heidi J. Webb" userId="2cc757ac-584e-496f-a58c-8dc057fd9b46" providerId="ADAL" clId="{47CE7A88-CFDC-4C2A-99F3-F6647F85DE75}" dt="2023-11-07T14:11:04.123" v="5609" actId="478"/>
          <ac:spMkLst>
            <pc:docMk/>
            <pc:sldMk cId="3166019168" sldId="310"/>
            <ac:spMk id="5" creationId="{32062D83-122D-9BD7-17D4-B21526124427}"/>
          </ac:spMkLst>
        </pc:spChg>
      </pc:sldChg>
      <pc:sldChg chg="modSp new mod">
        <pc:chgData name="Heidi J. Webb" userId="2cc757ac-584e-496f-a58c-8dc057fd9b46" providerId="ADAL" clId="{47CE7A88-CFDC-4C2A-99F3-F6647F85DE75}" dt="2023-11-07T11:00:36.060" v="4588" actId="20577"/>
        <pc:sldMkLst>
          <pc:docMk/>
          <pc:sldMk cId="2628728160" sldId="311"/>
        </pc:sldMkLst>
        <pc:spChg chg="mod">
          <ac:chgData name="Heidi J. Webb" userId="2cc757ac-584e-496f-a58c-8dc057fd9b46" providerId="ADAL" clId="{47CE7A88-CFDC-4C2A-99F3-F6647F85DE75}" dt="2023-11-07T10:59:56.992" v="4487" actId="20577"/>
          <ac:spMkLst>
            <pc:docMk/>
            <pc:sldMk cId="2628728160" sldId="311"/>
            <ac:spMk id="2" creationId="{463C85AB-A739-F778-AC1A-4512A57FE8D9}"/>
          </ac:spMkLst>
        </pc:spChg>
        <pc:spChg chg="mod">
          <ac:chgData name="Heidi J. Webb" userId="2cc757ac-584e-496f-a58c-8dc057fd9b46" providerId="ADAL" clId="{47CE7A88-CFDC-4C2A-99F3-F6647F85DE75}" dt="2023-11-07T11:00:36.060" v="4588" actId="20577"/>
          <ac:spMkLst>
            <pc:docMk/>
            <pc:sldMk cId="2628728160" sldId="311"/>
            <ac:spMk id="3" creationId="{D1C6AA75-2A82-7340-9E96-F87A98AA5D46}"/>
          </ac:spMkLst>
        </pc:spChg>
      </pc:sldChg>
      <pc:sldChg chg="addSp delSp modSp new mod modClrScheme chgLayout">
        <pc:chgData name="Heidi J. Webb" userId="2cc757ac-584e-496f-a58c-8dc057fd9b46" providerId="ADAL" clId="{47CE7A88-CFDC-4C2A-99F3-F6647F85DE75}" dt="2023-11-07T11:03:19.818" v="4638" actId="122"/>
        <pc:sldMkLst>
          <pc:docMk/>
          <pc:sldMk cId="4271439805" sldId="312"/>
        </pc:sldMkLst>
        <pc:spChg chg="del mod ord">
          <ac:chgData name="Heidi J. Webb" userId="2cc757ac-584e-496f-a58c-8dc057fd9b46" providerId="ADAL" clId="{47CE7A88-CFDC-4C2A-99F3-F6647F85DE75}" dt="2023-11-07T11:02:38.582" v="4590" actId="700"/>
          <ac:spMkLst>
            <pc:docMk/>
            <pc:sldMk cId="4271439805" sldId="312"/>
            <ac:spMk id="2" creationId="{4245339B-242C-A776-0215-3472EDA70665}"/>
          </ac:spMkLst>
        </pc:spChg>
        <pc:spChg chg="del mod ord">
          <ac:chgData name="Heidi J. Webb" userId="2cc757ac-584e-496f-a58c-8dc057fd9b46" providerId="ADAL" clId="{47CE7A88-CFDC-4C2A-99F3-F6647F85DE75}" dt="2023-11-07T11:02:38.582" v="4590" actId="700"/>
          <ac:spMkLst>
            <pc:docMk/>
            <pc:sldMk cId="4271439805" sldId="312"/>
            <ac:spMk id="3" creationId="{9FD72E4A-8738-A006-34AD-E2C6C3F7E8E9}"/>
          </ac:spMkLst>
        </pc:spChg>
        <pc:spChg chg="add mod ord">
          <ac:chgData name="Heidi J. Webb" userId="2cc757ac-584e-496f-a58c-8dc057fd9b46" providerId="ADAL" clId="{47CE7A88-CFDC-4C2A-99F3-F6647F85DE75}" dt="2023-11-07T11:02:57.874" v="4614" actId="14100"/>
          <ac:spMkLst>
            <pc:docMk/>
            <pc:sldMk cId="4271439805" sldId="312"/>
            <ac:spMk id="4" creationId="{AF3DAEA2-4669-5C32-4278-637501C77485}"/>
          </ac:spMkLst>
        </pc:spChg>
        <pc:spChg chg="add mod ord">
          <ac:chgData name="Heidi J. Webb" userId="2cc757ac-584e-496f-a58c-8dc057fd9b46" providerId="ADAL" clId="{47CE7A88-CFDC-4C2A-99F3-F6647F85DE75}" dt="2023-11-07T11:03:19.818" v="4638" actId="122"/>
          <ac:spMkLst>
            <pc:docMk/>
            <pc:sldMk cId="4271439805" sldId="312"/>
            <ac:spMk id="5" creationId="{FA1FDFC0-2258-3FF0-0809-FABB8819D566}"/>
          </ac:spMkLst>
        </pc:spChg>
      </pc:sldChg>
      <pc:sldChg chg="addSp delSp modSp new mod modClrScheme chgLayout">
        <pc:chgData name="Heidi J. Webb" userId="2cc757ac-584e-496f-a58c-8dc057fd9b46" providerId="ADAL" clId="{47CE7A88-CFDC-4C2A-99F3-F6647F85DE75}" dt="2023-11-07T11:06:29.286" v="4764" actId="20577"/>
        <pc:sldMkLst>
          <pc:docMk/>
          <pc:sldMk cId="3528942565" sldId="313"/>
        </pc:sldMkLst>
        <pc:spChg chg="del mod ord">
          <ac:chgData name="Heidi J. Webb" userId="2cc757ac-584e-496f-a58c-8dc057fd9b46" providerId="ADAL" clId="{47CE7A88-CFDC-4C2A-99F3-F6647F85DE75}" dt="2023-11-07T11:04:40.447" v="4670" actId="700"/>
          <ac:spMkLst>
            <pc:docMk/>
            <pc:sldMk cId="3528942565" sldId="313"/>
            <ac:spMk id="2" creationId="{B18772BF-6975-620F-3028-03442AF45EE4}"/>
          </ac:spMkLst>
        </pc:spChg>
        <pc:spChg chg="del mod ord">
          <ac:chgData name="Heidi J. Webb" userId="2cc757ac-584e-496f-a58c-8dc057fd9b46" providerId="ADAL" clId="{47CE7A88-CFDC-4C2A-99F3-F6647F85DE75}" dt="2023-11-07T11:04:40.447" v="4670" actId="700"/>
          <ac:spMkLst>
            <pc:docMk/>
            <pc:sldMk cId="3528942565" sldId="313"/>
            <ac:spMk id="3" creationId="{749F72CA-69D0-7ABF-48A3-98D690FE2782}"/>
          </ac:spMkLst>
        </pc:spChg>
        <pc:spChg chg="add mod ord">
          <ac:chgData name="Heidi J. Webb" userId="2cc757ac-584e-496f-a58c-8dc057fd9b46" providerId="ADAL" clId="{47CE7A88-CFDC-4C2A-99F3-F6647F85DE75}" dt="2023-11-07T11:06:29.286" v="4764" actId="20577"/>
          <ac:spMkLst>
            <pc:docMk/>
            <pc:sldMk cId="3528942565" sldId="313"/>
            <ac:spMk id="4" creationId="{D5F21E88-B0E8-6685-9A05-749C70C93207}"/>
          </ac:spMkLst>
        </pc:spChg>
        <pc:spChg chg="add mod ord">
          <ac:chgData name="Heidi J. Webb" userId="2cc757ac-584e-496f-a58c-8dc057fd9b46" providerId="ADAL" clId="{47CE7A88-CFDC-4C2A-99F3-F6647F85DE75}" dt="2023-11-07T11:04:40.447" v="4670" actId="700"/>
          <ac:spMkLst>
            <pc:docMk/>
            <pc:sldMk cId="3528942565" sldId="313"/>
            <ac:spMk id="5" creationId="{E8F7E734-3C4D-6890-4324-0505E779E462}"/>
          </ac:spMkLst>
        </pc:spChg>
      </pc:sldChg>
      <pc:sldChg chg="addSp delSp modSp new mod modClrScheme chgLayout">
        <pc:chgData name="Heidi J. Webb" userId="2cc757ac-584e-496f-a58c-8dc057fd9b46" providerId="ADAL" clId="{47CE7A88-CFDC-4C2A-99F3-F6647F85DE75}" dt="2023-11-07T11:05:54.588" v="4748" actId="20577"/>
        <pc:sldMkLst>
          <pc:docMk/>
          <pc:sldMk cId="3440221712" sldId="314"/>
        </pc:sldMkLst>
        <pc:spChg chg="del mod ord">
          <ac:chgData name="Heidi J. Webb" userId="2cc757ac-584e-496f-a58c-8dc057fd9b46" providerId="ADAL" clId="{47CE7A88-CFDC-4C2A-99F3-F6647F85DE75}" dt="2023-11-07T11:05:40.921" v="4725" actId="700"/>
          <ac:spMkLst>
            <pc:docMk/>
            <pc:sldMk cId="3440221712" sldId="314"/>
            <ac:spMk id="2" creationId="{5D3C9D84-1FF3-F27B-2492-674521231CCC}"/>
          </ac:spMkLst>
        </pc:spChg>
        <pc:spChg chg="del mod ord">
          <ac:chgData name="Heidi J. Webb" userId="2cc757ac-584e-496f-a58c-8dc057fd9b46" providerId="ADAL" clId="{47CE7A88-CFDC-4C2A-99F3-F6647F85DE75}" dt="2023-11-07T11:05:40.921" v="4725" actId="700"/>
          <ac:spMkLst>
            <pc:docMk/>
            <pc:sldMk cId="3440221712" sldId="314"/>
            <ac:spMk id="3" creationId="{DD17729E-D4C9-0341-9EC0-89BED31D182F}"/>
          </ac:spMkLst>
        </pc:spChg>
        <pc:spChg chg="add mod ord">
          <ac:chgData name="Heidi J. Webb" userId="2cc757ac-584e-496f-a58c-8dc057fd9b46" providerId="ADAL" clId="{47CE7A88-CFDC-4C2A-99F3-F6647F85DE75}" dt="2023-11-07T11:05:54.588" v="4748" actId="20577"/>
          <ac:spMkLst>
            <pc:docMk/>
            <pc:sldMk cId="3440221712" sldId="314"/>
            <ac:spMk id="4" creationId="{6F33C5C5-1509-5FF5-E351-F8DEE0B2D039}"/>
          </ac:spMkLst>
        </pc:spChg>
        <pc:spChg chg="add mod ord">
          <ac:chgData name="Heidi J. Webb" userId="2cc757ac-584e-496f-a58c-8dc057fd9b46" providerId="ADAL" clId="{47CE7A88-CFDC-4C2A-99F3-F6647F85DE75}" dt="2023-11-07T11:05:40.921" v="4725" actId="700"/>
          <ac:spMkLst>
            <pc:docMk/>
            <pc:sldMk cId="3440221712" sldId="314"/>
            <ac:spMk id="5" creationId="{1B807669-2EEA-73C8-96DA-5353BFDD109E}"/>
          </ac:spMkLst>
        </pc:spChg>
      </pc:sldChg>
      <pc:sldChg chg="new del">
        <pc:chgData name="Heidi J. Webb" userId="2cc757ac-584e-496f-a58c-8dc057fd9b46" providerId="ADAL" clId="{47CE7A88-CFDC-4C2A-99F3-F6647F85DE75}" dt="2023-11-07T14:12:49.631" v="5617" actId="47"/>
        <pc:sldMkLst>
          <pc:docMk/>
          <pc:sldMk cId="2138480647" sldId="315"/>
        </pc:sldMkLst>
      </pc:sldChg>
      <pc:sldMasterChg chg="addSp modSp mod setBg delSldLayout modSldLayout">
        <pc:chgData name="Heidi J. Webb" userId="2cc757ac-584e-496f-a58c-8dc057fd9b46" providerId="ADAL" clId="{47CE7A88-CFDC-4C2A-99F3-F6647F85DE75}" dt="2023-11-07T13:35:13.383" v="5149" actId="1076"/>
        <pc:sldMasterMkLst>
          <pc:docMk/>
          <pc:sldMasterMk cId="0" sldId="2147483648"/>
        </pc:sldMasterMkLst>
        <pc:picChg chg="add mod">
          <ac:chgData name="Heidi J. Webb" userId="2cc757ac-584e-496f-a58c-8dc057fd9b46" providerId="ADAL" clId="{47CE7A88-CFDC-4C2A-99F3-F6647F85DE75}" dt="2023-11-07T13:33:53.421" v="5142" actId="1036"/>
          <ac:picMkLst>
            <pc:docMk/>
            <pc:sldMasterMk cId="0" sldId="2147483648"/>
            <ac:picMk id="2" creationId="{EC48FDD2-5655-56F9-4811-03D10CA161E0}"/>
          </ac:picMkLst>
        </pc:picChg>
        <pc:sldLayoutChg chg="modSp mod setBg">
          <pc:chgData name="Heidi J. Webb" userId="2cc757ac-584e-496f-a58c-8dc057fd9b46" providerId="ADAL" clId="{47CE7A88-CFDC-4C2A-99F3-F6647F85DE75}" dt="2023-11-07T13:34:34.492" v="5145" actId="14100"/>
          <pc:sldLayoutMkLst>
            <pc:docMk/>
            <pc:sldMasterMk cId="0" sldId="2147483648"/>
            <pc:sldLayoutMk cId="0" sldId="2147483649"/>
          </pc:sldLayoutMkLst>
          <pc:spChg chg="mod">
            <ac:chgData name="Heidi J. Webb" userId="2cc757ac-584e-496f-a58c-8dc057fd9b46" providerId="ADAL" clId="{47CE7A88-CFDC-4C2A-99F3-F6647F85DE75}" dt="2023-11-07T13:34:34.492" v="5145" actId="14100"/>
            <ac:spMkLst>
              <pc:docMk/>
              <pc:sldMasterMk cId="0" sldId="2147483648"/>
              <pc:sldLayoutMk cId="0" sldId="2147483649"/>
              <ac:spMk id="15" creationId="{00000000-0000-0000-0000-000000000000}"/>
            </ac:spMkLst>
          </pc:spChg>
        </pc:sldLayoutChg>
        <pc:sldLayoutChg chg="addSp delSp modSp mod setBg">
          <pc:chgData name="Heidi J. Webb" userId="2cc757ac-584e-496f-a58c-8dc057fd9b46" providerId="ADAL" clId="{47CE7A88-CFDC-4C2A-99F3-F6647F85DE75}" dt="2023-11-07T13:34:11.441" v="5144" actId="478"/>
          <pc:sldLayoutMkLst>
            <pc:docMk/>
            <pc:sldMasterMk cId="0" sldId="2147483648"/>
            <pc:sldLayoutMk cId="0" sldId="2147483650"/>
          </pc:sldLayoutMkLst>
          <pc:picChg chg="add del mod">
            <ac:chgData name="Heidi J. Webb" userId="2cc757ac-584e-496f-a58c-8dc057fd9b46" providerId="ADAL" clId="{47CE7A88-CFDC-4C2A-99F3-F6647F85DE75}" dt="2023-11-07T13:34:11.441" v="5144" actId="478"/>
            <ac:picMkLst>
              <pc:docMk/>
              <pc:sldMasterMk cId="0" sldId="2147483648"/>
              <pc:sldLayoutMk cId="0" sldId="2147483650"/>
              <ac:picMk id="2" creationId="{ABAB348A-175B-E8CB-7EF8-0B432D937BA6}"/>
            </ac:picMkLst>
          </pc:picChg>
        </pc:sldLayoutChg>
        <pc:sldLayoutChg chg="setBg">
          <pc:chgData name="Heidi J. Webb" userId="2cc757ac-584e-496f-a58c-8dc057fd9b46" providerId="ADAL" clId="{47CE7A88-CFDC-4C2A-99F3-F6647F85DE75}" dt="2023-11-07T13:34:02.937" v="5143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Heidi J. Webb" userId="2cc757ac-584e-496f-a58c-8dc057fd9b46" providerId="ADAL" clId="{47CE7A88-CFDC-4C2A-99F3-F6647F85DE75}" dt="2023-11-03T20:05:57.410" v="497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Heidi J. Webb" userId="2cc757ac-584e-496f-a58c-8dc057fd9b46" providerId="ADAL" clId="{47CE7A88-CFDC-4C2A-99F3-F6647F85DE75}" dt="2023-11-03T20:05:55.091" v="495" actId="47"/>
          <pc:sldLayoutMkLst>
            <pc:docMk/>
            <pc:sldMasterMk cId="0" sldId="2147483648"/>
            <pc:sldLayoutMk cId="0" sldId="2147483653"/>
          </pc:sldLayoutMkLst>
        </pc:sldLayoutChg>
        <pc:sldLayoutChg chg="modSp mod setBg">
          <pc:chgData name="Heidi J. Webb" userId="2cc757ac-584e-496f-a58c-8dc057fd9b46" providerId="ADAL" clId="{47CE7A88-CFDC-4C2A-99F3-F6647F85DE75}" dt="2023-11-07T13:35:13.383" v="5149" actId="1076"/>
          <pc:sldLayoutMkLst>
            <pc:docMk/>
            <pc:sldMasterMk cId="0" sldId="2147483648"/>
            <pc:sldLayoutMk cId="0" sldId="2147483654"/>
          </pc:sldLayoutMkLst>
          <pc:spChg chg="mod">
            <ac:chgData name="Heidi J. Webb" userId="2cc757ac-584e-496f-a58c-8dc057fd9b46" providerId="ADAL" clId="{47CE7A88-CFDC-4C2A-99F3-F6647F85DE75}" dt="2023-11-07T13:34:45.485" v="5146" actId="14100"/>
            <ac:spMkLst>
              <pc:docMk/>
              <pc:sldMasterMk cId="0" sldId="2147483648"/>
              <pc:sldLayoutMk cId="0" sldId="2147483654"/>
              <ac:spMk id="40" creationId="{00000000-0000-0000-0000-000000000000}"/>
            </ac:spMkLst>
          </pc:spChg>
          <pc:spChg chg="mod">
            <ac:chgData name="Heidi J. Webb" userId="2cc757ac-584e-496f-a58c-8dc057fd9b46" providerId="ADAL" clId="{47CE7A88-CFDC-4C2A-99F3-F6647F85DE75}" dt="2023-11-07T13:35:13.383" v="5149" actId="1076"/>
            <ac:spMkLst>
              <pc:docMk/>
              <pc:sldMasterMk cId="0" sldId="2147483648"/>
              <pc:sldLayoutMk cId="0" sldId="2147483654"/>
              <ac:spMk id="41" creationId="{00000000-0000-0000-0000-000000000000}"/>
            </ac:spMkLst>
          </pc:spChg>
        </pc:sldLayoutChg>
        <pc:sldLayoutChg chg="setBg">
          <pc:chgData name="Heidi J. Webb" userId="2cc757ac-584e-496f-a58c-8dc057fd9b46" providerId="ADAL" clId="{47CE7A88-CFDC-4C2A-99F3-F6647F85DE75}" dt="2023-11-07T13:34:02.937" v="5143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Heidi J. Webb" userId="2cc757ac-584e-496f-a58c-8dc057fd9b46" providerId="ADAL" clId="{47CE7A88-CFDC-4C2A-99F3-F6647F85DE75}" dt="2023-11-07T13:34:02.937" v="5143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Heidi J. Webb" userId="2cc757ac-584e-496f-a58c-8dc057fd9b46" providerId="ADAL" clId="{47CE7A88-CFDC-4C2A-99F3-F6647F85DE75}" dt="2023-11-07T13:34:02.937" v="5143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Heidi J. Webb" userId="2cc757ac-584e-496f-a58c-8dc057fd9b46" providerId="ADAL" clId="{47CE7A88-CFDC-4C2A-99F3-F6647F85DE75}" dt="2023-11-07T13:34:02.937" v="5143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Heidi J. Webb" userId="2cc757ac-584e-496f-a58c-8dc057fd9b46" providerId="ADAL" clId="{47CE7A88-CFDC-4C2A-99F3-F6647F85DE75}" dt="2023-11-07T13:34:02.937" v="5143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"/>
            <a:ext cx="2905760" cy="45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75" tIns="44825" rIns="89675" bIns="448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98288" y="1"/>
            <a:ext cx="2905760" cy="451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75" tIns="44825" rIns="89675" bIns="448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57225" y="1123950"/>
            <a:ext cx="5391150" cy="3033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0560" y="4327207"/>
            <a:ext cx="5364480" cy="354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75" tIns="44825" rIns="89675" bIns="448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540460"/>
            <a:ext cx="2905760" cy="45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75" tIns="44825" rIns="89675" bIns="448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98288" y="8540460"/>
            <a:ext cx="2905760" cy="451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675" tIns="44825" rIns="89675" bIns="448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70560" y="4327207"/>
            <a:ext cx="5364480" cy="3540443"/>
          </a:xfrm>
          <a:prstGeom prst="rect">
            <a:avLst/>
          </a:prstGeom>
        </p:spPr>
        <p:txBody>
          <a:bodyPr spcFirstLastPara="1" wrap="square" lIns="89675" tIns="44825" rIns="89675" bIns="44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123950"/>
            <a:ext cx="5391150" cy="3033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input#DOI</a:t>
            </a:r>
            <a:r>
              <a:rPr lang="en-US" dirty="0"/>
              <a:t> {</a:t>
            </a:r>
          </a:p>
          <a:p>
            <a:r>
              <a:rPr lang="en-US" dirty="0"/>
              <a:t>    width: 50%;</a:t>
            </a:r>
          </a:p>
          <a:p>
            <a:r>
              <a:rPr lang="en-US" dirty="0"/>
              <a:t>    display: unset;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button#doibutton</a:t>
            </a:r>
            <a:r>
              <a:rPr lang="en-US" dirty="0"/>
              <a:t> {</a:t>
            </a:r>
          </a:p>
          <a:p>
            <a:r>
              <a:rPr lang="en-US" dirty="0"/>
              <a:t>    display: unset;</a:t>
            </a:r>
          </a:p>
          <a:p>
            <a:r>
              <a:rPr lang="en-US" dirty="0"/>
              <a:t>	margin: 2px 0;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input#PMID</a:t>
            </a:r>
            <a:r>
              <a:rPr lang="en-US" dirty="0"/>
              <a:t> {</a:t>
            </a:r>
          </a:p>
          <a:p>
            <a:r>
              <a:rPr lang="en-US" dirty="0"/>
              <a:t>    width: 50%;</a:t>
            </a:r>
          </a:p>
          <a:p>
            <a:r>
              <a:rPr lang="en-US" dirty="0"/>
              <a:t>    display: unset;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button#pmidbutton</a:t>
            </a:r>
            <a:r>
              <a:rPr lang="en-US" dirty="0"/>
              <a:t> {</a:t>
            </a:r>
          </a:p>
          <a:p>
            <a:r>
              <a:rPr lang="en-US" dirty="0"/>
              <a:t>    display: unset;</a:t>
            </a:r>
          </a:p>
          <a:p>
            <a:r>
              <a:rPr lang="en-US" dirty="0"/>
              <a:t>	margin: 2px 0;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802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.tooltip {</a:t>
            </a:r>
          </a:p>
          <a:p>
            <a:r>
              <a:rPr lang="en-US" dirty="0"/>
              <a:t>  position: relative;</a:t>
            </a:r>
          </a:p>
          <a:p>
            <a:r>
              <a:rPr lang="en-US" dirty="0"/>
              <a:t>  display: inline-block;</a:t>
            </a:r>
          </a:p>
          <a:p>
            <a:r>
              <a:rPr lang="en-US" dirty="0"/>
              <a:t>  border-bottom: 1px dotted black;</a:t>
            </a:r>
          </a:p>
          <a:p>
            <a:r>
              <a:rPr lang="en-US" dirty="0"/>
              <a:t>  opacity: unset;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.tooltip .</a:t>
            </a:r>
            <a:r>
              <a:rPr lang="en-US" dirty="0" err="1"/>
              <a:t>tooltiptext</a:t>
            </a:r>
            <a:r>
              <a:rPr lang="en-US" dirty="0"/>
              <a:t> {</a:t>
            </a:r>
          </a:p>
          <a:p>
            <a:r>
              <a:rPr lang="en-US" dirty="0"/>
              <a:t>  visibility: hidden;</a:t>
            </a:r>
          </a:p>
          <a:p>
            <a:r>
              <a:rPr lang="en-US" dirty="0"/>
              <a:t>  width: 300px;</a:t>
            </a:r>
          </a:p>
          <a:p>
            <a:r>
              <a:rPr lang="en-US" dirty="0"/>
              <a:t>  background-color: black;</a:t>
            </a:r>
          </a:p>
          <a:p>
            <a:r>
              <a:rPr lang="en-US" dirty="0"/>
              <a:t>  color: #fff;</a:t>
            </a:r>
          </a:p>
          <a:p>
            <a:r>
              <a:rPr lang="en-US" dirty="0"/>
              <a:t>  text-align: center;</a:t>
            </a:r>
          </a:p>
          <a:p>
            <a:r>
              <a:rPr lang="en-US" dirty="0"/>
              <a:t>  border-radius: 6px;</a:t>
            </a:r>
          </a:p>
          <a:p>
            <a:r>
              <a:rPr lang="en-US" dirty="0"/>
              <a:t>  padding: 5px 0;</a:t>
            </a:r>
          </a:p>
          <a:p>
            <a:endParaRPr lang="en-US" dirty="0"/>
          </a:p>
          <a:p>
            <a:r>
              <a:rPr lang="en-US" dirty="0"/>
              <a:t>  /* Position the tooltip */</a:t>
            </a:r>
          </a:p>
          <a:p>
            <a:r>
              <a:rPr lang="en-US" dirty="0"/>
              <a:t>  position: absolute;</a:t>
            </a:r>
          </a:p>
          <a:p>
            <a:r>
              <a:rPr lang="en-US" dirty="0"/>
              <a:t>  z-index: 1;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tooltip:hover</a:t>
            </a:r>
            <a:r>
              <a:rPr lang="en-US" dirty="0"/>
              <a:t> .</a:t>
            </a:r>
            <a:r>
              <a:rPr lang="en-US" dirty="0" err="1"/>
              <a:t>tooltiptext</a:t>
            </a:r>
            <a:r>
              <a:rPr lang="en-US" dirty="0"/>
              <a:t> {</a:t>
            </a:r>
          </a:p>
          <a:p>
            <a:r>
              <a:rPr lang="en-US" dirty="0"/>
              <a:t>  visibility: visible;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9949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h2 {</a:t>
            </a:r>
          </a:p>
          <a:p>
            <a:r>
              <a:rPr lang="en-US" dirty="0"/>
              <a:t>	font-weight: bold;</a:t>
            </a:r>
          </a:p>
          <a:p>
            <a:r>
              <a:rPr lang="en-US" dirty="0"/>
              <a:t>	margin-bottom: 0.5em;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form section {</a:t>
            </a:r>
          </a:p>
          <a:p>
            <a:r>
              <a:rPr lang="en-US" dirty="0"/>
              <a:t>  background-color: #e9ecef8a;</a:t>
            </a:r>
          </a:p>
          <a:p>
            <a:r>
              <a:rPr lang="en-US" dirty="0"/>
              <a:t>  margin-bottom: 10px;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.form-group {</a:t>
            </a:r>
          </a:p>
          <a:p>
            <a:r>
              <a:rPr lang="en-US" dirty="0"/>
              <a:t>    margin-bottom: 0.75em;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19027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2:notes"/>
          <p:cNvSpPr txBox="1">
            <a:spLocks noGrp="1"/>
          </p:cNvSpPr>
          <p:nvPr>
            <p:ph type="body" idx="1"/>
          </p:nvPr>
        </p:nvSpPr>
        <p:spPr>
          <a:xfrm>
            <a:off x="670560" y="4327207"/>
            <a:ext cx="5364480" cy="3540443"/>
          </a:xfrm>
          <a:prstGeom prst="rect">
            <a:avLst/>
          </a:prstGeom>
        </p:spPr>
        <p:txBody>
          <a:bodyPr spcFirstLastPara="1" wrap="square" lIns="89675" tIns="44825" rIns="89675" bIns="44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123950"/>
            <a:ext cx="5391150" cy="3033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70560" y="4327207"/>
            <a:ext cx="5364480" cy="3540443"/>
          </a:xfrm>
          <a:prstGeom prst="rect">
            <a:avLst/>
          </a:prstGeom>
        </p:spPr>
        <p:txBody>
          <a:bodyPr spcFirstLastPara="1" wrap="square" lIns="89675" tIns="44825" rIns="89675" bIns="44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https://openaccessbutton.org/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https://thirdiron.com/aboutus/</a:t>
            </a:r>
            <a:endParaRPr dirty="0"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123950"/>
            <a:ext cx="5391150" cy="3033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7694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70560" y="4327207"/>
            <a:ext cx="5364480" cy="3540443"/>
          </a:xfrm>
          <a:prstGeom prst="rect">
            <a:avLst/>
          </a:prstGeom>
        </p:spPr>
        <p:txBody>
          <a:bodyPr spcFirstLastPara="1" wrap="square" lIns="89675" tIns="44825" rIns="89675" bIns="448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57225" y="1123950"/>
            <a:ext cx="5391150" cy="30337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5551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98151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 class="form-group col-md-9"&gt;</a:t>
            </a:r>
          </a:p>
          <a:p>
            <a:r>
              <a:rPr lang="en-US" dirty="0"/>
              <a:t>                            &lt;label for="DOI"&gt;</a:t>
            </a:r>
          </a:p>
          <a:p>
            <a:r>
              <a:rPr lang="en-US" dirty="0"/>
              <a:t>                                &lt;span class="field"&gt;</a:t>
            </a:r>
          </a:p>
          <a:p>
            <a:r>
              <a:rPr lang="en-US" dirty="0"/>
              <a:t>                                    &lt;span class="&lt;#ERROR name='ERRORDOI'&gt;"&gt;</a:t>
            </a:r>
          </a:p>
          <a:p>
            <a:r>
              <a:rPr lang="en-US" dirty="0"/>
              <a:t>                                        DOI</a:t>
            </a:r>
          </a:p>
          <a:p>
            <a:r>
              <a:rPr lang="en-US" dirty="0"/>
              <a:t>										&lt;div class="tooltip"&gt;</a:t>
            </a:r>
          </a:p>
          <a:p>
            <a:r>
              <a:rPr lang="en-US" dirty="0"/>
              <a:t>										&lt;span aria-hidden="true" class="</a:t>
            </a:r>
            <a:r>
              <a:rPr lang="en-US" dirty="0" err="1"/>
              <a:t>fas</a:t>
            </a:r>
            <a:r>
              <a:rPr lang="en-US" dirty="0"/>
              <a:t> fa-info-circle mr-1"&gt;&lt;/span&gt;&lt;span class="</a:t>
            </a:r>
            <a:r>
              <a:rPr lang="en-US" dirty="0" err="1"/>
              <a:t>tooltiptext</a:t>
            </a:r>
            <a:r>
              <a:rPr lang="en-US" dirty="0"/>
              <a:t>"&gt;This DOI resolver will take a Digital Object Identifier and complete the citation information on this article request form. If you have already imported the citation from a database or Primo search, there is no need to look up the citation with the identifiers. &lt;/span&gt;								</a:t>
            </a:r>
          </a:p>
          <a:p>
            <a:r>
              <a:rPr lang="en-US" dirty="0"/>
              <a:t>										&lt;/div&gt;	</a:t>
            </a:r>
          </a:p>
          <a:p>
            <a:r>
              <a:rPr lang="en-US" dirty="0"/>
              <a:t>									&lt;/span&gt;</a:t>
            </a:r>
          </a:p>
          <a:p>
            <a:r>
              <a:rPr lang="en-US" dirty="0"/>
              <a:t>                                &lt;/span&gt;</a:t>
            </a:r>
          </a:p>
          <a:p>
            <a:r>
              <a:rPr lang="en-US" dirty="0"/>
              <a:t>                            &lt;/label&gt;</a:t>
            </a:r>
          </a:p>
          <a:p>
            <a:r>
              <a:rPr lang="en-US" dirty="0"/>
              <a:t>                            &lt;input type="text" class="form-control" name="DOI" id="DOI" value="&lt;#PARAM name='DOI'&gt;"&gt;  </a:t>
            </a:r>
          </a:p>
          <a:p>
            <a:r>
              <a:rPr lang="en-US" dirty="0"/>
              <a:t>							&lt;button type="button" id="</a:t>
            </a:r>
            <a:r>
              <a:rPr lang="en-US" dirty="0" err="1"/>
              <a:t>doibutton</a:t>
            </a:r>
            <a:r>
              <a:rPr lang="en-US" dirty="0"/>
              <a:t>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</a:t>
            </a:r>
            <a:r>
              <a:rPr lang="en-US" dirty="0" err="1"/>
              <a:t>btn</a:t>
            </a:r>
            <a:r>
              <a:rPr lang="en-US" dirty="0"/>
              <a:t>-md c-</a:t>
            </a:r>
            <a:r>
              <a:rPr lang="en-US" dirty="0" err="1"/>
              <a:t>doi</a:t>
            </a:r>
            <a:r>
              <a:rPr lang="en-US" dirty="0"/>
              <a:t>" onclick="</a:t>
            </a:r>
            <a:r>
              <a:rPr lang="en-US" dirty="0" err="1"/>
              <a:t>resolveDOI</a:t>
            </a:r>
            <a:r>
              <a:rPr lang="en-US" dirty="0"/>
              <a:t>()"&gt;Look Up Citation Information by DOI </a:t>
            </a:r>
          </a:p>
          <a:p>
            <a:r>
              <a:rPr lang="en-US" dirty="0"/>
              <a:t>							&lt;/button&gt; 	</a:t>
            </a:r>
          </a:p>
          <a:p>
            <a:r>
              <a:rPr lang="en-US" dirty="0"/>
              <a:t>							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                        &lt;span class="note text-danger" id="</a:t>
            </a:r>
            <a:r>
              <a:rPr lang="en-US" dirty="0" err="1"/>
              <a:t>doierrormessage</a:t>
            </a:r>
            <a:r>
              <a:rPr lang="en-US" dirty="0"/>
              <a:t>"&gt;&lt;/span&gt;</a:t>
            </a:r>
          </a:p>
          <a:p>
            <a:r>
              <a:rPr lang="en-US" dirty="0"/>
              <a:t>                        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31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 class="form-group col-md-9"&gt;</a:t>
            </a:r>
          </a:p>
          <a:p>
            <a:r>
              <a:rPr lang="en-US" dirty="0"/>
              <a:t>                            &lt;label for="PMID"&gt;</a:t>
            </a:r>
          </a:p>
          <a:p>
            <a:r>
              <a:rPr lang="en-US" dirty="0"/>
              <a:t>                                &lt;span class="field"&gt;</a:t>
            </a:r>
          </a:p>
          <a:p>
            <a:r>
              <a:rPr lang="en-US" dirty="0"/>
              <a:t>                                    &lt;span class="&lt;#ERROR name='ERRORPMID'&gt;"&gt;</a:t>
            </a:r>
          </a:p>
          <a:p>
            <a:r>
              <a:rPr lang="en-US" dirty="0"/>
              <a:t>                                        PubMed ID</a:t>
            </a:r>
          </a:p>
          <a:p>
            <a:r>
              <a:rPr lang="en-US" dirty="0"/>
              <a:t>										&lt;div class="tooltip"&gt;</a:t>
            </a:r>
          </a:p>
          <a:p>
            <a:r>
              <a:rPr lang="en-US" dirty="0"/>
              <a:t>										&lt;span aria-hidden="true" class="</a:t>
            </a:r>
            <a:r>
              <a:rPr lang="en-US" dirty="0" err="1"/>
              <a:t>fas</a:t>
            </a:r>
            <a:r>
              <a:rPr lang="en-US" dirty="0"/>
              <a:t> fa-info-circle mr-1"&gt;&lt;/span&gt;&lt;span class="</a:t>
            </a:r>
            <a:r>
              <a:rPr lang="en-US" dirty="0" err="1"/>
              <a:t>tooltiptext</a:t>
            </a:r>
            <a:r>
              <a:rPr lang="en-US" dirty="0"/>
              <a:t>"&gt;This PMID resolver will take a PubMed unique identifier number and complete the citation information on this article request form. If you have already imported the citation from a database or Primo search, there is no need to look up the citation with the identifiers. &lt;/span&gt;								</a:t>
            </a:r>
          </a:p>
          <a:p>
            <a:r>
              <a:rPr lang="en-US" dirty="0"/>
              <a:t>										&lt;/div&gt;	</a:t>
            </a:r>
          </a:p>
          <a:p>
            <a:r>
              <a:rPr lang="en-US" dirty="0"/>
              <a:t>                                    &lt;/span&gt;</a:t>
            </a:r>
          </a:p>
          <a:p>
            <a:r>
              <a:rPr lang="en-US" dirty="0"/>
              <a:t>                                &lt;/span&gt;</a:t>
            </a:r>
          </a:p>
          <a:p>
            <a:r>
              <a:rPr lang="en-US" dirty="0"/>
              <a:t>                            &lt;/label&gt;</a:t>
            </a:r>
          </a:p>
          <a:p>
            <a:r>
              <a:rPr lang="en-US" dirty="0"/>
              <a:t>                            &lt;input type="text" class="form-control" name="PMID" id="PMID" value="&lt;#PARAM name='PMID'&gt;"&gt;</a:t>
            </a:r>
          </a:p>
          <a:p>
            <a:r>
              <a:rPr lang="en-US" dirty="0"/>
              <a:t>                            &lt;button type="button" id="</a:t>
            </a:r>
            <a:r>
              <a:rPr lang="en-US" dirty="0" err="1"/>
              <a:t>pmidbutton</a:t>
            </a:r>
            <a:r>
              <a:rPr lang="en-US" dirty="0"/>
              <a:t>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</a:t>
            </a:r>
            <a:r>
              <a:rPr lang="en-US" dirty="0" err="1"/>
              <a:t>btn</a:t>
            </a:r>
            <a:r>
              <a:rPr lang="en-US" dirty="0"/>
              <a:t>-md c-</a:t>
            </a:r>
            <a:r>
              <a:rPr lang="en-US" dirty="0" err="1"/>
              <a:t>doi</a:t>
            </a:r>
            <a:r>
              <a:rPr lang="en-US" dirty="0"/>
              <a:t>" onclick="</a:t>
            </a:r>
            <a:r>
              <a:rPr lang="en-US" dirty="0" err="1"/>
              <a:t>resolvePMID</a:t>
            </a:r>
            <a:r>
              <a:rPr lang="en-US" dirty="0"/>
              <a:t>()"&gt;Look Up Citation Information by PMID&lt;/button&gt;&lt;</a:t>
            </a:r>
            <a:r>
              <a:rPr lang="en-US" dirty="0" err="1"/>
              <a:t>br</a:t>
            </a:r>
            <a:r>
              <a:rPr lang="en-US" dirty="0"/>
              <a:t>&gt;</a:t>
            </a:r>
          </a:p>
          <a:p>
            <a:r>
              <a:rPr lang="en-US" dirty="0"/>
              <a:t>                            &lt;span class="note text-danger" id="</a:t>
            </a:r>
            <a:r>
              <a:rPr lang="en-US" dirty="0" err="1"/>
              <a:t>pmiderrormessage</a:t>
            </a:r>
            <a:r>
              <a:rPr lang="en-US" dirty="0"/>
              <a:t>"&gt;&lt;/span&gt;</a:t>
            </a:r>
          </a:p>
          <a:p>
            <a:r>
              <a:rPr lang="en-US" dirty="0"/>
              <a:t>                        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1441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 aria-live="polite"&gt;</a:t>
            </a:r>
          </a:p>
          <a:p>
            <a:r>
              <a:rPr lang="en-US" dirty="0"/>
              <a:t>                            &lt;div id="</a:t>
            </a:r>
            <a:r>
              <a:rPr lang="en-US" dirty="0" err="1"/>
              <a:t>oaloading</a:t>
            </a:r>
            <a:r>
              <a:rPr lang="en-US" dirty="0"/>
              <a:t>" style="</a:t>
            </a:r>
            <a:r>
              <a:rPr lang="en-US" dirty="0" err="1"/>
              <a:t>display:none</a:t>
            </a:r>
            <a:r>
              <a:rPr lang="en-US" dirty="0"/>
              <a:t>"&gt;</a:t>
            </a:r>
          </a:p>
          <a:p>
            <a:r>
              <a:rPr lang="en-US" dirty="0"/>
              <a:t>                                &lt;div class="spinner-border text-warning" role="status"&gt;&lt;span class="</a:t>
            </a:r>
            <a:r>
              <a:rPr lang="en-US" dirty="0" err="1"/>
              <a:t>sr</a:t>
            </a:r>
            <a:r>
              <a:rPr lang="en-US"/>
              <a:t>-only"&gt;Looking </a:t>
            </a:r>
            <a:r>
              <a:rPr lang="en-US" dirty="0"/>
              <a:t>up full text access...&lt;/span&gt;&lt;/div&gt;</a:t>
            </a:r>
          </a:p>
          <a:p>
            <a:r>
              <a:rPr lang="en-US" dirty="0"/>
              <a:t>                                &lt;span class="note"&gt;Looking up full text access...&lt;/span&gt;</a:t>
            </a:r>
          </a:p>
          <a:p>
            <a:r>
              <a:rPr lang="en-US" dirty="0"/>
              <a:t>                            &lt;/div&gt;</a:t>
            </a:r>
          </a:p>
          <a:p>
            <a:r>
              <a:rPr lang="en-US" dirty="0"/>
              <a:t>                            &lt;div id="</a:t>
            </a:r>
            <a:r>
              <a:rPr lang="en-US" dirty="0" err="1"/>
              <a:t>openaccessdiv</a:t>
            </a:r>
            <a:r>
              <a:rPr lang="en-US" dirty="0"/>
              <a:t>" style="</a:t>
            </a:r>
            <a:r>
              <a:rPr lang="en-US" dirty="0" err="1"/>
              <a:t>display:none</a:t>
            </a:r>
            <a:r>
              <a:rPr lang="en-US" dirty="0"/>
              <a:t>"&gt;</a:t>
            </a:r>
          </a:p>
          <a:p>
            <a:r>
              <a:rPr lang="en-US" dirty="0"/>
              <a:t>                                &lt;span class="note"&gt;*The article is available through a library subscription or open access. If the link is NOT correct, please continue to submit your request.&lt;/span&gt;&lt;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                                &lt;button type="button"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-primary </a:t>
            </a:r>
            <a:r>
              <a:rPr lang="en-US" dirty="0" err="1"/>
              <a:t>btn</a:t>
            </a:r>
            <a:r>
              <a:rPr lang="en-US" dirty="0"/>
              <a:t>-md c-open" id="</a:t>
            </a:r>
            <a:r>
              <a:rPr lang="en-US" dirty="0" err="1"/>
              <a:t>openaccessbutton</a:t>
            </a:r>
            <a:r>
              <a:rPr lang="en-US" dirty="0"/>
              <a:t>"&gt;View/Download Full Text &lt;span aria-hidden="true" class="</a:t>
            </a:r>
            <a:r>
              <a:rPr lang="en-US" dirty="0" err="1"/>
              <a:t>fas</a:t>
            </a:r>
            <a:r>
              <a:rPr lang="en-US" dirty="0"/>
              <a:t> fa-file-alt"&gt;&lt;/span&gt;&lt;/button&gt;&lt;</a:t>
            </a:r>
            <a:r>
              <a:rPr lang="en-US" dirty="0" err="1"/>
              <a:t>br</a:t>
            </a:r>
            <a:r>
              <a:rPr lang="en-US" dirty="0"/>
              <a:t>/&gt;</a:t>
            </a:r>
          </a:p>
          <a:p>
            <a:r>
              <a:rPr lang="en-US" dirty="0"/>
              <a:t>								&lt;button class="</a:t>
            </a:r>
            <a:r>
              <a:rPr lang="en-US" dirty="0" err="1"/>
              <a:t>btn</a:t>
            </a:r>
            <a:r>
              <a:rPr lang="en-US" dirty="0"/>
              <a:t> </a:t>
            </a:r>
            <a:r>
              <a:rPr lang="en-US" dirty="0" err="1"/>
              <a:t>btn</a:t>
            </a:r>
            <a:r>
              <a:rPr lang="en-US" dirty="0"/>
              <a:t>-secondary </a:t>
            </a:r>
            <a:r>
              <a:rPr lang="en-US" dirty="0" err="1"/>
              <a:t>btn</a:t>
            </a:r>
            <a:r>
              <a:rPr lang="en-US" dirty="0"/>
              <a:t>-md" type="reset" id="</a:t>
            </a:r>
            <a:r>
              <a:rPr lang="en-US" dirty="0" err="1"/>
              <a:t>buttonReset</a:t>
            </a:r>
            <a:r>
              <a:rPr lang="en-US" dirty="0"/>
              <a:t>" name="</a:t>
            </a:r>
            <a:r>
              <a:rPr lang="en-US" dirty="0" err="1"/>
              <a:t>ResetButton</a:t>
            </a:r>
            <a:r>
              <a:rPr lang="en-US" dirty="0"/>
              <a:t>" value="Clear Form"&gt;Reset form&lt;/button&gt;</a:t>
            </a:r>
          </a:p>
          <a:p>
            <a:r>
              <a:rPr lang="en-US" dirty="0"/>
              <a:t>                            &lt;/div&gt;</a:t>
            </a:r>
          </a:p>
          <a:p>
            <a:r>
              <a:rPr lang="en-US" dirty="0"/>
              <a:t>                        &lt;/div&gt;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7074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1893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6" name="Google Shape;16;p3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" name="Google Shape;1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4"/>
          <p:cNvSpPr txBox="1">
            <a:spLocks noGrp="1"/>
          </p:cNvSpPr>
          <p:nvPr>
            <p:ph type="sldNum" idx="12"/>
          </p:nvPr>
        </p:nvSpPr>
        <p:spPr>
          <a:xfrm>
            <a:off x="8610600" y="6336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5"/>
          <p:cNvSpPr txBox="1">
            <a:spLocks noGrp="1"/>
          </p:cNvSpPr>
          <p:nvPr>
            <p:ph type="title"/>
          </p:nvPr>
        </p:nvSpPr>
        <p:spPr>
          <a:xfrm>
            <a:off x="838200" y="257060"/>
            <a:ext cx="10515600" cy="12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5"/>
          <p:cNvSpPr txBox="1">
            <a:spLocks noGrp="1"/>
          </p:cNvSpPr>
          <p:nvPr>
            <p:ph type="body" idx="1"/>
          </p:nvPr>
        </p:nvSpPr>
        <p:spPr>
          <a:xfrm>
            <a:off x="838200" y="1637607"/>
            <a:ext cx="10515600" cy="453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>
                <a:solidFill>
                  <a:schemeClr val="lt1"/>
                </a:solidFill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6"/>
          <p:cNvSpPr txBox="1">
            <a:spLocks noGrp="1"/>
          </p:cNvSpPr>
          <p:nvPr>
            <p:ph type="title"/>
          </p:nvPr>
        </p:nvSpPr>
        <p:spPr>
          <a:xfrm>
            <a:off x="838200" y="257060"/>
            <a:ext cx="10515600" cy="12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6"/>
          <p:cNvSpPr txBox="1">
            <a:spLocks noGrp="1"/>
          </p:cNvSpPr>
          <p:nvPr>
            <p:ph type="sldNum" idx="12"/>
          </p:nvPr>
        </p:nvSpPr>
        <p:spPr>
          <a:xfrm>
            <a:off x="8610600" y="6336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9"/>
          <p:cNvSpPr txBox="1"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1"/>
          </p:nvPr>
        </p:nvSpPr>
        <p:spPr>
          <a:xfrm>
            <a:off x="831850" y="4398167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chemeClr val="bg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2" name="Google Shape;42;p3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610600" y="6336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4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4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4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4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sldNum" idx="12"/>
          </p:nvPr>
        </p:nvSpPr>
        <p:spPr>
          <a:xfrm>
            <a:off x="8610600" y="6336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4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sldNum" idx="12"/>
          </p:nvPr>
        </p:nvSpPr>
        <p:spPr>
          <a:xfrm>
            <a:off x="8610600" y="6336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sldNum" idx="12"/>
          </p:nvPr>
        </p:nvSpPr>
        <p:spPr>
          <a:xfrm>
            <a:off x="8610600" y="6336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3"/>
          <p:cNvSpPr txBox="1">
            <a:spLocks noGrp="1"/>
          </p:cNvSpPr>
          <p:nvPr>
            <p:ph type="title"/>
          </p:nvPr>
        </p:nvSpPr>
        <p:spPr>
          <a:xfrm>
            <a:off x="838200" y="257060"/>
            <a:ext cx="10515600" cy="12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 rot="5400000">
            <a:off x="3826322" y="-1350515"/>
            <a:ext cx="4539356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sldNum" idx="12"/>
          </p:nvPr>
        </p:nvSpPr>
        <p:spPr>
          <a:xfrm>
            <a:off x="8610600" y="6336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8610600" y="6336838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678C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3"/>
          <p:cNvSpPr txBox="1">
            <a:spLocks noGrp="1"/>
          </p:cNvSpPr>
          <p:nvPr>
            <p:ph type="title"/>
          </p:nvPr>
        </p:nvSpPr>
        <p:spPr>
          <a:xfrm>
            <a:off x="838200" y="257060"/>
            <a:ext cx="10515600" cy="12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3"/>
          <p:cNvSpPr txBox="1">
            <a:spLocks noGrp="1"/>
          </p:cNvSpPr>
          <p:nvPr>
            <p:ph type="body" idx="1"/>
          </p:nvPr>
        </p:nvSpPr>
        <p:spPr>
          <a:xfrm>
            <a:off x="838200" y="1637607"/>
            <a:ext cx="10515600" cy="4539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" name="Google Shape;13;p33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002510" y="6386513"/>
            <a:ext cx="2046780" cy="36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C48FDD2-5655-56F9-4811-03D10CA161E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" y="6386036"/>
            <a:ext cx="1760706" cy="46744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5448104"/>
            <a:ext cx="12192000" cy="1409896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ctrTitle"/>
          </p:nvPr>
        </p:nvSpPr>
        <p:spPr>
          <a:xfrm>
            <a:off x="432047" y="771021"/>
            <a:ext cx="1132790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Automating DOI Lookups Within </a:t>
            </a:r>
            <a:r>
              <a:rPr lang="en-US" dirty="0" err="1">
                <a:solidFill>
                  <a:schemeClr val="lt1"/>
                </a:solidFill>
              </a:rPr>
              <a:t>ILLiad</a:t>
            </a:r>
            <a:r>
              <a:rPr lang="en-US" dirty="0">
                <a:solidFill>
                  <a:schemeClr val="lt1"/>
                </a:solidFill>
              </a:rPr>
              <a:t> Webpages</a:t>
            </a:r>
            <a:endParaRPr lang="en-US" dirty="0"/>
          </a:p>
        </p:txBody>
      </p:sp>
      <p:sp>
        <p:nvSpPr>
          <p:cNvPr id="86" name="Google Shape;86;p1"/>
          <p:cNvSpPr txBox="1">
            <a:spLocks noGrp="1"/>
          </p:cNvSpPr>
          <p:nvPr>
            <p:ph type="subTitle" idx="1"/>
          </p:nvPr>
        </p:nvSpPr>
        <p:spPr>
          <a:xfrm>
            <a:off x="1417320" y="3311217"/>
            <a:ext cx="9464040" cy="1881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Heidi Webb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IDS Peer Advisor and Logic Specialist | IDS Project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Head of Discovery and Technology Services | Upstate Medical University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>
                <a:solidFill>
                  <a:schemeClr val="lt1"/>
                </a:solidFill>
              </a:rPr>
              <a:t>IDS Project Fall User Group 2023</a:t>
            </a:r>
            <a:endParaRPr dirty="0"/>
          </a:p>
        </p:txBody>
      </p:sp>
      <p:pic>
        <p:nvPicPr>
          <p:cNvPr id="87" name="Google Shape;87;p1" descr="Text, logo, company name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74471" y="5600700"/>
            <a:ext cx="4286250" cy="125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9289F074-FDC1-7BA8-A512-30F2A3881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570" y="5667299"/>
            <a:ext cx="3444240" cy="9155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E33DE-F3E3-60A9-F19C-E420992A1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Usage September and October 2023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2F771A-4D4B-C18A-3EE3-9F1EDD0DF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022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D916C-5975-D4E3-0525-B8846855C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Article Form Submissions Sept/Oct 2023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E7D1E60-AA3B-AF88-DF7F-A24DEDB1F0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413773"/>
              </p:ext>
            </p:extLst>
          </p:nvPr>
        </p:nvGraphicFramePr>
        <p:xfrm>
          <a:off x="925748" y="2026027"/>
          <a:ext cx="10515600" cy="2805946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243520">
                  <a:extLst>
                    <a:ext uri="{9D8B030D-6E8A-4147-A177-3AD203B41FA5}">
                      <a16:colId xmlns:a16="http://schemas.microsoft.com/office/drawing/2014/main" val="4094031321"/>
                    </a:ext>
                  </a:extLst>
                </a:gridCol>
                <a:gridCol w="1284051">
                  <a:extLst>
                    <a:ext uri="{9D8B030D-6E8A-4147-A177-3AD203B41FA5}">
                      <a16:colId xmlns:a16="http://schemas.microsoft.com/office/drawing/2014/main" val="2943644575"/>
                    </a:ext>
                  </a:extLst>
                </a:gridCol>
                <a:gridCol w="1705485">
                  <a:extLst>
                    <a:ext uri="{9D8B030D-6E8A-4147-A177-3AD203B41FA5}">
                      <a16:colId xmlns:a16="http://schemas.microsoft.com/office/drawing/2014/main" val="102688357"/>
                    </a:ext>
                  </a:extLst>
                </a:gridCol>
                <a:gridCol w="1551482">
                  <a:extLst>
                    <a:ext uri="{9D8B030D-6E8A-4147-A177-3AD203B41FA5}">
                      <a16:colId xmlns:a16="http://schemas.microsoft.com/office/drawing/2014/main" val="2866532871"/>
                    </a:ext>
                  </a:extLst>
                </a:gridCol>
                <a:gridCol w="2106951">
                  <a:extLst>
                    <a:ext uri="{9D8B030D-6E8A-4147-A177-3AD203B41FA5}">
                      <a16:colId xmlns:a16="http://schemas.microsoft.com/office/drawing/2014/main" val="1138240111"/>
                    </a:ext>
                  </a:extLst>
                </a:gridCol>
                <a:gridCol w="2624111">
                  <a:extLst>
                    <a:ext uri="{9D8B030D-6E8A-4147-A177-3AD203B41FA5}">
                      <a16:colId xmlns:a16="http://schemas.microsoft.com/office/drawing/2014/main" val="2225063528"/>
                    </a:ext>
                  </a:extLst>
                </a:gridCol>
              </a:tblGrid>
              <a:tr h="900721">
                <a:tc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Form Starts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Form Submissions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Submission Rate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Number Not Submitted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Percentage of Forms Started Without Hitting Submit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30009785"/>
                  </a:ext>
                </a:extLst>
              </a:tr>
              <a:tr h="635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Direct Entry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389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322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83%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67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64836255"/>
                  </a:ext>
                </a:extLst>
              </a:tr>
              <a:tr h="635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OpenURL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1322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1312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99%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93596787"/>
                  </a:ext>
                </a:extLst>
              </a:tr>
              <a:tr h="6350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1711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1634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95%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chemeClr val="tx1"/>
                          </a:solidFill>
                          <a:effectLst/>
                        </a:rPr>
                        <a:t>77</a:t>
                      </a:r>
                      <a:endParaRPr lang="en-US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6131406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D2D277E-95AA-1A3F-1BA1-E59E42359CE6}"/>
              </a:ext>
            </a:extLst>
          </p:cNvPr>
          <p:cNvCxnSpPr/>
          <p:nvPr/>
        </p:nvCxnSpPr>
        <p:spPr>
          <a:xfrm>
            <a:off x="9955530" y="3143250"/>
            <a:ext cx="857250" cy="19431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316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AB223-82E0-06FC-2426-16B0B5B7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45"/>
            <a:ext cx="10698804" cy="1214294"/>
          </a:xfrm>
        </p:spPr>
        <p:txBody>
          <a:bodyPr>
            <a:normAutofit/>
          </a:bodyPr>
          <a:lstStyle/>
          <a:p>
            <a:r>
              <a:rPr lang="en-US" dirty="0"/>
              <a:t>Article Form: Field Interactions Sept/Oct 2023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2B85D3-B4EE-B6AD-3DB1-D97B93AD6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928127"/>
              </p:ext>
            </p:extLst>
          </p:nvPr>
        </p:nvGraphicFramePr>
        <p:xfrm>
          <a:off x="1585609" y="1225682"/>
          <a:ext cx="8433881" cy="5024598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470826">
                  <a:extLst>
                    <a:ext uri="{9D8B030D-6E8A-4147-A177-3AD203B41FA5}">
                      <a16:colId xmlns:a16="http://schemas.microsoft.com/office/drawing/2014/main" val="1409715329"/>
                    </a:ext>
                  </a:extLst>
                </a:gridCol>
                <a:gridCol w="1534189">
                  <a:extLst>
                    <a:ext uri="{9D8B030D-6E8A-4147-A177-3AD203B41FA5}">
                      <a16:colId xmlns:a16="http://schemas.microsoft.com/office/drawing/2014/main" val="4131904075"/>
                    </a:ext>
                  </a:extLst>
                </a:gridCol>
                <a:gridCol w="2133138">
                  <a:extLst>
                    <a:ext uri="{9D8B030D-6E8A-4147-A177-3AD203B41FA5}">
                      <a16:colId xmlns:a16="http://schemas.microsoft.com/office/drawing/2014/main" val="2542745696"/>
                    </a:ext>
                  </a:extLst>
                </a:gridCol>
                <a:gridCol w="2295728">
                  <a:extLst>
                    <a:ext uri="{9D8B030D-6E8A-4147-A177-3AD203B41FA5}">
                      <a16:colId xmlns:a16="http://schemas.microsoft.com/office/drawing/2014/main" val="1014516462"/>
                    </a:ext>
                  </a:extLst>
                </a:gridCol>
              </a:tblGrid>
              <a:tr h="6143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FIELD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INTERACTIONS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INTERACTIONS ON SUBMIT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INTERACTIONS WHEN UNSUBMITTED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05655473"/>
                  </a:ext>
                </a:extLst>
              </a:tr>
              <a:tr h="31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DOI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218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191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27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45433448"/>
                  </a:ext>
                </a:extLst>
              </a:tr>
              <a:tr h="31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PhotoJournalTitle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181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167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25048972"/>
                  </a:ext>
                </a:extLst>
              </a:tr>
              <a:tr h="31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PhotoArticleTitle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165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155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31263930"/>
                  </a:ext>
                </a:extLst>
              </a:tr>
              <a:tr h="31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PhotoArticleAuthor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137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130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75378565"/>
                  </a:ext>
                </a:extLst>
              </a:tr>
              <a:tr h="31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PhotoJournalYear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150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148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0971842"/>
                  </a:ext>
                </a:extLst>
              </a:tr>
              <a:tr h="31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PMID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131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85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46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87851248"/>
                  </a:ext>
                </a:extLst>
              </a:tr>
              <a:tr h="31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PhotoJournalVolume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106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105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45234205"/>
                  </a:ext>
                </a:extLst>
              </a:tr>
              <a:tr h="31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Rush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64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92253138"/>
                  </a:ext>
                </a:extLst>
              </a:tr>
              <a:tr h="31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80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75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2691820"/>
                  </a:ext>
                </a:extLst>
              </a:tr>
              <a:tr h="34688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PhotoJournalInclusivePages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88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88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92911852"/>
                  </a:ext>
                </a:extLst>
              </a:tr>
              <a:tr h="31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PhotoJournalMonth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63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62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36092419"/>
                  </a:ext>
                </a:extLst>
              </a:tr>
              <a:tr h="31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PhotoJournalIssue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58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67562501"/>
                  </a:ext>
                </a:extLst>
              </a:tr>
              <a:tr h="31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AcceptNonEnglish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66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65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119487"/>
                  </a:ext>
                </a:extLst>
              </a:tr>
              <a:tr h="312566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ISSN</a:t>
                      </a:r>
                      <a:endParaRPr lang="en-US" sz="1400" b="0" i="0" u="none" strike="noStrike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  <a:endParaRPr lang="en-US" sz="1400" b="0" i="0" u="none" strike="noStrik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i="0" u="none" strike="noStrike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8499705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6886CF73-0164-8F31-0AE5-5D365A542FE1}"/>
              </a:ext>
            </a:extLst>
          </p:cNvPr>
          <p:cNvSpPr/>
          <p:nvPr/>
        </p:nvSpPr>
        <p:spPr>
          <a:xfrm>
            <a:off x="1485900" y="1805940"/>
            <a:ext cx="8629650" cy="42291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8613A5-84EB-6D52-5F61-AA5CEFA5AF2C}"/>
              </a:ext>
            </a:extLst>
          </p:cNvPr>
          <p:cNvSpPr/>
          <p:nvPr/>
        </p:nvSpPr>
        <p:spPr>
          <a:xfrm>
            <a:off x="1485900" y="3429000"/>
            <a:ext cx="8629650" cy="297180"/>
          </a:xfrm>
          <a:prstGeom prst="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196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1F332-65A2-C0E7-C6EB-541D1A7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8700"/>
            <a:ext cx="10515600" cy="1719262"/>
          </a:xfrm>
        </p:spPr>
        <p:txBody>
          <a:bodyPr/>
          <a:lstStyle/>
          <a:p>
            <a:r>
              <a:rPr lang="en-US" dirty="0"/>
              <a:t>Step by Step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D3AEE-517D-64AC-E37F-5A57E707E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13366" y="3931921"/>
            <a:ext cx="9934083" cy="1966434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Don’t Forget </a:t>
            </a:r>
            <a:r>
              <a:rPr lang="en-US" dirty="0" err="1">
                <a:solidFill>
                  <a:schemeClr val="bg1"/>
                </a:solidFill>
              </a:rPr>
              <a:t>testweb</a:t>
            </a:r>
            <a:r>
              <a:rPr lang="en-US" dirty="0">
                <a:solidFill>
                  <a:schemeClr val="bg1"/>
                </a:solidFill>
              </a:rPr>
              <a:t>!</a:t>
            </a:r>
          </a:p>
        </p:txBody>
      </p:sp>
      <p:pic>
        <p:nvPicPr>
          <p:cNvPr id="5" name="Picture 4" descr="A group of colorful blocks">
            <a:extLst>
              <a:ext uri="{FF2B5EF4-FFF2-40B4-BE49-F238E27FC236}">
                <a16:creationId xmlns:a16="http://schemas.microsoft.com/office/drawing/2014/main" id="{52684D68-AB7C-4748-AE06-D9BA65A34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167" y="3198017"/>
            <a:ext cx="4107466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395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A8B8-B214-0F29-8CB8-3F993586B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Impacted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5FE0C-7E56-DDD1-FC98-1945C0C2E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DOIPMIDResolver_LK.js or DOIResolver.js (new file)</a:t>
            </a:r>
          </a:p>
          <a:p>
            <a:r>
              <a:rPr lang="en-US" dirty="0"/>
              <a:t>ArticleRequest.html (edit existing file)</a:t>
            </a:r>
          </a:p>
          <a:p>
            <a:r>
              <a:rPr lang="en-US" dirty="0"/>
              <a:t>Custom.css (edit existing file; optional)</a:t>
            </a:r>
          </a:p>
          <a:p>
            <a:pPr marL="5080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65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816A3-D1C7-C29B-8899-77F50B70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File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FA4FD-B553-63D0-043E-49986B74A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File versions </a:t>
            </a:r>
          </a:p>
          <a:p>
            <a:pPr lvl="1"/>
            <a:r>
              <a:rPr lang="en-US" dirty="0"/>
              <a:t>DOIPMIDResolver_LK.js uses </a:t>
            </a:r>
            <a:r>
              <a:rPr lang="en-US" dirty="0" err="1"/>
              <a:t>ThirdIron’s</a:t>
            </a:r>
            <a:r>
              <a:rPr lang="en-US" dirty="0"/>
              <a:t> </a:t>
            </a:r>
            <a:r>
              <a:rPr lang="en-US" dirty="0" err="1"/>
              <a:t>Libkey</a:t>
            </a:r>
            <a:endParaRPr lang="en-US" dirty="0"/>
          </a:p>
          <a:p>
            <a:pPr lvl="2"/>
            <a:r>
              <a:rPr lang="en-US" dirty="0"/>
              <a:t>Add your </a:t>
            </a:r>
            <a:r>
              <a:rPr lang="en-US" dirty="0" err="1"/>
              <a:t>ThirdIron</a:t>
            </a:r>
            <a:r>
              <a:rPr lang="en-US" dirty="0"/>
              <a:t> ID and an API key by editing lines 30 and 31</a:t>
            </a:r>
          </a:p>
          <a:p>
            <a:pPr lvl="2"/>
            <a:r>
              <a:rPr lang="en-US" dirty="0"/>
              <a:t>Need an API key? https://thirdiron.com/api-request/</a:t>
            </a:r>
          </a:p>
          <a:p>
            <a:pPr lvl="1"/>
            <a:r>
              <a:rPr lang="en-US" dirty="0"/>
              <a:t>DOIResolver.js uses </a:t>
            </a:r>
            <a:r>
              <a:rPr lang="en-US" dirty="0" err="1"/>
              <a:t>OA.Works</a:t>
            </a:r>
            <a:r>
              <a:rPr lang="en-US" dirty="0"/>
              <a:t>’ </a:t>
            </a:r>
            <a:r>
              <a:rPr lang="en-US" dirty="0" err="1"/>
              <a:t>OpenAccess</a:t>
            </a:r>
            <a:r>
              <a:rPr lang="en-US" dirty="0"/>
              <a:t> button</a:t>
            </a:r>
          </a:p>
          <a:p>
            <a:pPr lvl="2"/>
            <a:r>
              <a:rPr lang="en-US" dirty="0"/>
              <a:t>Edit Line 188 if you want to use an API key</a:t>
            </a:r>
          </a:p>
          <a:p>
            <a:pPr lvl="2"/>
            <a:r>
              <a:rPr lang="en-US" dirty="0"/>
              <a:t>API Information: https://openaccessbutton.org/api</a:t>
            </a:r>
          </a:p>
          <a:p>
            <a:r>
              <a:rPr lang="en-US" dirty="0"/>
              <a:t>Put .</a:t>
            </a:r>
            <a:r>
              <a:rPr lang="en-US" dirty="0" err="1"/>
              <a:t>js</a:t>
            </a:r>
            <a:r>
              <a:rPr lang="en-US" dirty="0"/>
              <a:t> file on webpage server in the folder called “</a:t>
            </a:r>
            <a:r>
              <a:rPr lang="en-US" dirty="0" err="1"/>
              <a:t>js</a:t>
            </a:r>
            <a:r>
              <a:rPr lang="en-US" dirty="0"/>
              <a:t>”</a:t>
            </a:r>
          </a:p>
          <a:p>
            <a:pPr marL="5334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64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C022-088B-905A-5437-41BE88FC1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DOIPMIDResolver_LK.js Edits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3D074-829C-FAA8-CB6E-A9D012C471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0800" indent="0">
              <a:buNone/>
            </a:pPr>
            <a:r>
              <a:rPr lang="en-US" dirty="0"/>
              <a:t>const </a:t>
            </a:r>
            <a:r>
              <a:rPr lang="en-US" dirty="0" err="1"/>
              <a:t>ThirdIronID</a:t>
            </a:r>
            <a:r>
              <a:rPr lang="en-US" dirty="0"/>
              <a:t> = “[enter </a:t>
            </a:r>
            <a:r>
              <a:rPr lang="en-US" dirty="0" err="1"/>
              <a:t>ThirdIron</a:t>
            </a:r>
            <a:r>
              <a:rPr lang="en-US" dirty="0"/>
              <a:t> ID]";</a:t>
            </a:r>
          </a:p>
          <a:p>
            <a:pPr marL="50800" indent="0">
              <a:buNone/>
            </a:pPr>
            <a:r>
              <a:rPr lang="en-US" dirty="0"/>
              <a:t>const </a:t>
            </a:r>
            <a:r>
              <a:rPr lang="en-US" dirty="0" err="1"/>
              <a:t>ThirdIronAPIKey</a:t>
            </a:r>
            <a:r>
              <a:rPr lang="en-US" dirty="0"/>
              <a:t> = “[enter API key]";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08FEA4-609E-7BFA-9E7D-98556A01C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12" y="3093857"/>
            <a:ext cx="11153775" cy="283845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430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F21E88-B0E8-6685-9A05-749C70C93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62162"/>
          </a:xfrm>
        </p:spPr>
        <p:txBody>
          <a:bodyPr/>
          <a:lstStyle/>
          <a:p>
            <a:r>
              <a:rPr lang="en-US" dirty="0"/>
              <a:t>Full JS File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F7E734-3C4D-6890-4324-0505E779E4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425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4A9DC-E00C-0252-B561-08850BE25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Request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D8D9D-8188-3B45-FD1C-A8EF394A1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37606"/>
            <a:ext cx="10515600" cy="4591743"/>
          </a:xfrm>
        </p:spPr>
        <p:txBody>
          <a:bodyPr>
            <a:normAutofit/>
          </a:bodyPr>
          <a:lstStyle/>
          <a:p>
            <a:r>
              <a:rPr lang="en-US" dirty="0"/>
              <a:t>Typically: ArticleRequest.html</a:t>
            </a:r>
          </a:p>
          <a:p>
            <a:r>
              <a:rPr lang="en-US" dirty="0"/>
              <a:t>Add the call to the </a:t>
            </a:r>
            <a:r>
              <a:rPr lang="en-US" dirty="0" err="1"/>
              <a:t>javascript</a:t>
            </a:r>
            <a:r>
              <a:rPr lang="en-US" dirty="0"/>
              <a:t> file in the head section</a:t>
            </a:r>
          </a:p>
          <a:p>
            <a:pPr marL="50800" indent="0">
              <a:buNone/>
            </a:pPr>
            <a:r>
              <a:rPr lang="en-US" sz="2000" dirty="0"/>
              <a:t>	&lt;script type="text/</a:t>
            </a:r>
            <a:r>
              <a:rPr lang="en-US" sz="2000" dirty="0" err="1"/>
              <a:t>javascript</a:t>
            </a:r>
            <a:r>
              <a:rPr lang="en-US" sz="2000" dirty="0"/>
              <a:t>" </a:t>
            </a:r>
            <a:r>
              <a:rPr lang="en-US" sz="2000" dirty="0" err="1"/>
              <a:t>src</a:t>
            </a:r>
            <a:r>
              <a:rPr lang="en-US" sz="2000" dirty="0"/>
              <a:t>="</a:t>
            </a:r>
            <a:r>
              <a:rPr lang="en-US" sz="2000" dirty="0" err="1"/>
              <a:t>js</a:t>
            </a:r>
            <a:r>
              <a:rPr lang="en-US" sz="2000" dirty="0"/>
              <a:t>/</a:t>
            </a:r>
            <a:r>
              <a:rPr lang="en-US" sz="2000" dirty="0" err="1"/>
              <a:t>DOIPMIDResolver_LK.js?v</a:t>
            </a:r>
            <a:r>
              <a:rPr lang="en-US" sz="2000" dirty="0"/>
              <a:t>=1.0" defer&gt;&lt;/script&gt;</a:t>
            </a:r>
          </a:p>
          <a:p>
            <a:pPr marL="50800" indent="0">
              <a:buNone/>
            </a:pPr>
            <a:endParaRPr lang="en-US" sz="2000" dirty="0"/>
          </a:p>
          <a:p>
            <a:pPr marL="50800" indent="0">
              <a:buNone/>
            </a:pPr>
            <a:endParaRPr lang="en-US" sz="2000" dirty="0"/>
          </a:p>
          <a:p>
            <a:pPr marL="50800" indent="0">
              <a:buNone/>
            </a:pPr>
            <a:endParaRPr lang="en-US" sz="2000" dirty="0"/>
          </a:p>
          <a:p>
            <a:pPr marL="50800" indent="0">
              <a:buNone/>
            </a:pPr>
            <a:endParaRPr lang="en-US" sz="2000" dirty="0"/>
          </a:p>
          <a:p>
            <a:r>
              <a:rPr lang="en-US" dirty="0"/>
              <a:t>Edit DOI and PMID fields ... </a:t>
            </a:r>
          </a:p>
          <a:p>
            <a:r>
              <a:rPr lang="en-US" dirty="0"/>
              <a:t>Add </a:t>
            </a:r>
            <a:r>
              <a:rPr lang="en-US" dirty="0" err="1"/>
              <a:t>LibKey</a:t>
            </a:r>
            <a:r>
              <a:rPr lang="en-US" dirty="0"/>
              <a:t> or </a:t>
            </a:r>
            <a:r>
              <a:rPr lang="en-US" dirty="0" err="1"/>
              <a:t>OpenAccess</a:t>
            </a:r>
            <a:r>
              <a:rPr lang="en-US" dirty="0"/>
              <a:t> button links ...</a:t>
            </a:r>
          </a:p>
          <a:p>
            <a:pPr marL="50800" indent="0">
              <a:buNone/>
            </a:pPr>
            <a:endParaRPr lang="en-US" dirty="0"/>
          </a:p>
          <a:p>
            <a:pPr marL="5080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98A59E-3251-D867-5759-D46E9DBA2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93" y="3318253"/>
            <a:ext cx="11657814" cy="123044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5340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7EAC-5084-D252-55A5-81E19E81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Request Page: DOI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4AC0F7-19A5-F94D-5F77-47224C289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10" y="1371600"/>
            <a:ext cx="11343380" cy="468040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E9CC1C-AE6F-C6C9-B322-6C260944E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2285" y="2446019"/>
            <a:ext cx="9694943" cy="15316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FDB668-ED73-D267-9183-C1561DD7B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3646" y="1933565"/>
            <a:ext cx="725487" cy="6523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24B1F7-E4BA-5DB6-C623-9E36C993A8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6478" y="1811807"/>
            <a:ext cx="1505843" cy="3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252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>
                <a:solidFill>
                  <a:schemeClr val="lt1"/>
                </a:solidFill>
              </a:rPr>
              <a:t>Synopsis</a:t>
            </a:r>
            <a:endParaRPr dirty="0"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68557"/>
            <a:ext cx="10515600" cy="43084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 dirty="0"/>
              <a:t>A demonstration on how to add a DOI and PMID lookup on your patron article request page and enable the use of </a:t>
            </a:r>
            <a:r>
              <a:rPr lang="en-US" dirty="0" err="1"/>
              <a:t>ThirdIron's</a:t>
            </a:r>
            <a:r>
              <a:rPr lang="en-US" dirty="0"/>
              <a:t> </a:t>
            </a:r>
            <a:r>
              <a:rPr lang="en-US" dirty="0" err="1"/>
              <a:t>LibKey</a:t>
            </a:r>
            <a:r>
              <a:rPr lang="en-US" dirty="0"/>
              <a:t> service to deliver subscribed and open access content and/or the Open Access button to pull open access content before hitting submit.</a:t>
            </a: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23767-729B-87E6-1304-7EAE7FFD3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7123" y="4514848"/>
            <a:ext cx="2826014" cy="8229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BE83281-1D92-89C8-108C-0F79AB2386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4218" y="4263387"/>
            <a:ext cx="969588" cy="132588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7EAC-5084-D252-55A5-81E19E81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Request Page: PMID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939865-CCA5-BF48-08FE-8DEF46B4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4" y="1504243"/>
            <a:ext cx="12016032" cy="449166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C0940C6-9E63-F00F-25BF-293D09C4DF59}"/>
              </a:ext>
            </a:extLst>
          </p:cNvPr>
          <p:cNvSpPr/>
          <p:nvPr/>
        </p:nvSpPr>
        <p:spPr>
          <a:xfrm>
            <a:off x="1897380" y="2640330"/>
            <a:ext cx="10294620" cy="1520190"/>
          </a:xfrm>
          <a:prstGeom prst="rect">
            <a:avLst/>
          </a:prstGeom>
          <a:noFill/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907272-ECB4-56F0-C441-802EF4AEE9DE}"/>
              </a:ext>
            </a:extLst>
          </p:cNvPr>
          <p:cNvCxnSpPr/>
          <p:nvPr/>
        </p:nvCxnSpPr>
        <p:spPr>
          <a:xfrm flipH="1">
            <a:off x="9566910" y="2228850"/>
            <a:ext cx="457200" cy="3785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7D61A13-0FDC-D7E4-5134-40FE3DD746AF}"/>
              </a:ext>
            </a:extLst>
          </p:cNvPr>
          <p:cNvSpPr txBox="1"/>
          <p:nvPr/>
        </p:nvSpPr>
        <p:spPr>
          <a:xfrm>
            <a:off x="10024110" y="2047798"/>
            <a:ext cx="1485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Optional Tooltip</a:t>
            </a:r>
          </a:p>
        </p:txBody>
      </p:sp>
    </p:spTree>
    <p:extLst>
      <p:ext uri="{BB962C8B-B14F-4D97-AF65-F5344CB8AC3E}">
        <p14:creationId xmlns:p14="http://schemas.microsoft.com/office/powerpoint/2010/main" val="1833254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07EAC-5084-D252-55A5-81E19E811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Article Request Page: </a:t>
            </a:r>
            <a:r>
              <a:rPr lang="en-US" dirty="0" err="1"/>
              <a:t>Libkey</a:t>
            </a:r>
            <a:r>
              <a:rPr lang="en-US" dirty="0"/>
              <a:t> or </a:t>
            </a:r>
            <a:r>
              <a:rPr lang="en-US" dirty="0" err="1"/>
              <a:t>OpenAccess</a:t>
            </a:r>
            <a:r>
              <a:rPr lang="en-US" dirty="0"/>
              <a:t> Link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563CA2-2882-6AE5-DD66-9BDCE8D5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20" y="1885950"/>
            <a:ext cx="11927360" cy="308610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97900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5E58-CC67-637E-0701-EC49477CC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Page: Wrap as a Section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399E7-DAB1-4942-60AA-0A3F8C022B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1354"/>
            <a:ext cx="10515600" cy="4539356"/>
          </a:xfrm>
        </p:spPr>
        <p:txBody>
          <a:bodyPr/>
          <a:lstStyle/>
          <a:p>
            <a:r>
              <a:rPr lang="en-US" dirty="0"/>
              <a:t>Add &lt;section name="</a:t>
            </a:r>
            <a:r>
              <a:rPr lang="en-US" dirty="0" err="1"/>
              <a:t>doi</a:t>
            </a:r>
            <a:r>
              <a:rPr lang="en-US" dirty="0"/>
              <a:t>-resolver"&gt; before the DOI, PMID, and full texts link code</a:t>
            </a:r>
          </a:p>
          <a:p>
            <a:r>
              <a:rPr lang="en-US" dirty="0"/>
              <a:t>Add &lt;/section&gt; after the DOI, PMID, and full texts link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0D3E2-2C83-7821-E292-669002E4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024187"/>
            <a:ext cx="9715500" cy="36671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45878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85AB-A739-F778-AC1A-4512A57F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Article Page: One Final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6AA75-2A82-7340-9E96-F87A98AA5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forget to remove DOI and PMID fields from further down in your form, if relevant.</a:t>
            </a:r>
          </a:p>
        </p:txBody>
      </p:sp>
    </p:spTree>
    <p:extLst>
      <p:ext uri="{BB962C8B-B14F-4D97-AF65-F5344CB8AC3E}">
        <p14:creationId xmlns:p14="http://schemas.microsoft.com/office/powerpoint/2010/main" val="2628728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33C5C5-1509-5FF5-E351-F8DEE0B2D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7892"/>
          </a:xfrm>
        </p:spPr>
        <p:txBody>
          <a:bodyPr/>
          <a:lstStyle/>
          <a:p>
            <a:r>
              <a:rPr lang="en-US" dirty="0"/>
              <a:t>Full Article HTML Page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807669-2EEA-73C8-96DA-5353BFDD10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2217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FDF8-9C25-43E4-8705-A104F0EE3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Look and Feel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A3AC07-69E0-1EDF-216D-16A06ABED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296" y="1637607"/>
            <a:ext cx="8579166" cy="430695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66282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38152-C53A-ED80-C529-4F36C186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“Look and Feel” = Cascading Style Sheet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0F9DF-BC2E-8661-8AB7-AFC3FD3FD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desired, edit the custom.css in the </a:t>
            </a:r>
            <a:r>
              <a:rPr lang="en-US" dirty="0" err="1"/>
              <a:t>css</a:t>
            </a:r>
            <a:r>
              <a:rPr lang="en-US" dirty="0"/>
              <a:t> folder to alter the style</a:t>
            </a:r>
          </a:p>
          <a:p>
            <a:pPr lvl="1"/>
            <a:r>
              <a:rPr lang="en-US" dirty="0"/>
              <a:t>In examples shown,  DOI and PMID buttons/input, tooltips, header 2, form section and form group have altered </a:t>
            </a:r>
            <a:r>
              <a:rPr lang="en-US" dirty="0" err="1"/>
              <a:t>css</a:t>
            </a:r>
            <a:r>
              <a:rPr lang="en-US" dirty="0"/>
              <a:t> from the default webpages</a:t>
            </a:r>
          </a:p>
          <a:p>
            <a:pPr lvl="1"/>
            <a:endParaRPr lang="en-US" dirty="0"/>
          </a:p>
        </p:txBody>
      </p:sp>
      <p:pic>
        <p:nvPicPr>
          <p:cNvPr id="5" name="Picture 4" descr="A grey square with a check mark&#10;&#10;Description automatically generated">
            <a:extLst>
              <a:ext uri="{FF2B5EF4-FFF2-40B4-BE49-F238E27FC236}">
                <a16:creationId xmlns:a16="http://schemas.microsoft.com/office/drawing/2014/main" id="{70830E47-D18E-6F02-AF55-9BFD3446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280" y="3520380"/>
            <a:ext cx="1935480" cy="192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9123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D5B3-618E-E709-87E2-8AB33F7D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 and PMID Fields Specifically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AD9E4-04E6-713F-CE6E-D02CFFF80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210" y="1471354"/>
            <a:ext cx="3733800" cy="492442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56989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B92F1-3D89-D504-D119-0C3A469B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Tooltip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060824-B46F-2FDA-6A96-678EF29D2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4580" y="211340"/>
            <a:ext cx="4861560" cy="59419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7CB1BD-DC7D-C5B8-E512-B66BB25EF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153" y="2053590"/>
            <a:ext cx="5476875" cy="304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324937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E1EB9-C4B8-B04D-DFA3-26430A7D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CSS in Example Shown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39178-BDBF-52D8-2D04-43915C22F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get a similar look and feel, the h2, form section, and form-group should also be added/edited to </a:t>
            </a:r>
            <a:r>
              <a:rPr lang="en-US" dirty="0" err="1"/>
              <a:t>css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DCFA6-980C-57A3-8695-F3F944B2E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35" y="3459915"/>
            <a:ext cx="4286250" cy="11334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C41DA9-01ED-00EC-65BA-6BC18D3131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355" y="3058218"/>
            <a:ext cx="5191125" cy="216217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01458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52EE6-126A-CA51-5BB1-1D5D53AF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C2181-5123-59E1-D57F-75137B8BA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a DOI Resolver</a:t>
            </a:r>
          </a:p>
          <a:p>
            <a:r>
              <a:rPr lang="en-US" dirty="0"/>
              <a:t>Background Information</a:t>
            </a:r>
          </a:p>
          <a:p>
            <a:r>
              <a:rPr lang="en-US" dirty="0"/>
              <a:t>Some Usage Numbers</a:t>
            </a:r>
          </a:p>
          <a:p>
            <a:r>
              <a:rPr lang="en-US" dirty="0"/>
              <a:t>Step by Step Directions to Implement</a:t>
            </a:r>
          </a:p>
          <a:p>
            <a:r>
              <a:rPr lang="en-US" dirty="0"/>
              <a:t>Questions</a:t>
            </a:r>
          </a:p>
        </p:txBody>
      </p:sp>
      <p:pic>
        <p:nvPicPr>
          <p:cNvPr id="5" name="Picture 4" descr="A white figure on a road with arrows pointing to the sides">
            <a:extLst>
              <a:ext uri="{FF2B5EF4-FFF2-40B4-BE49-F238E27FC236}">
                <a16:creationId xmlns:a16="http://schemas.microsoft.com/office/drawing/2014/main" id="{E00B46E2-3A73-2685-9F26-99CFEF5B7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0070" y="1637607"/>
            <a:ext cx="2872740" cy="25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2441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2CF61D-F0EA-AEEC-2981-BAC9F6225E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30742"/>
          </a:xfrm>
        </p:spPr>
        <p:txBody>
          <a:bodyPr/>
          <a:lstStyle/>
          <a:p>
            <a:r>
              <a:rPr lang="en-US" dirty="0"/>
              <a:t>Full CSS File</a:t>
            </a:r>
          </a:p>
        </p:txBody>
      </p:sp>
    </p:spTree>
    <p:extLst>
      <p:ext uri="{BB962C8B-B14F-4D97-AF65-F5344CB8AC3E}">
        <p14:creationId xmlns:p14="http://schemas.microsoft.com/office/powerpoint/2010/main" val="3166019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 dirty="0"/>
              <a:t>Questions</a:t>
            </a:r>
            <a:endParaRPr dirty="0"/>
          </a:p>
        </p:txBody>
      </p:sp>
      <p:sp>
        <p:nvSpPr>
          <p:cNvPr id="321" name="Google Shape;321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en-US" dirty="0"/>
          </a:p>
          <a:p>
            <a:pPr marL="45720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en-US" dirty="0"/>
          </a:p>
          <a:p>
            <a:pPr marL="45720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lang="en-US" dirty="0"/>
          </a:p>
          <a:p>
            <a:pPr marL="45720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Heidi Webb </a:t>
            </a:r>
          </a:p>
          <a:p>
            <a:pPr marL="457200" lvl="1" indent="0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dirty="0"/>
              <a:t>webbh@upstate.edu</a:t>
            </a:r>
            <a:endParaRPr dirty="0"/>
          </a:p>
        </p:txBody>
      </p:sp>
      <p:pic>
        <p:nvPicPr>
          <p:cNvPr id="322" name="Google Shape;322;p32"/>
          <p:cNvPicPr preferRelativeResize="0"/>
          <p:nvPr/>
        </p:nvPicPr>
        <p:blipFill rotWithShape="1">
          <a:blip r:embed="rId3">
            <a:alphaModFix/>
          </a:blip>
          <a:srcRect r="35456"/>
          <a:stretch/>
        </p:blipFill>
        <p:spPr>
          <a:xfrm rot="222069">
            <a:off x="6709410" y="2217420"/>
            <a:ext cx="4082464" cy="242316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2"/>
          <p:cNvSpPr txBox="1"/>
          <p:nvPr/>
        </p:nvSpPr>
        <p:spPr>
          <a:xfrm>
            <a:off x="1714500" y="6600940"/>
            <a:ext cx="564303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https://pixabay.com/illustrations/question-mark-a-notice-duplicate-2153533/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0789-1090-9698-83EA-5CF0A158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What? - “DOI Resolver”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C665F-C810-792B-D21C-2300C1008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69961"/>
            <a:ext cx="10515600" cy="4539356"/>
          </a:xfrm>
        </p:spPr>
        <p:txBody>
          <a:bodyPr/>
          <a:lstStyle/>
          <a:p>
            <a:r>
              <a:rPr lang="en-US" dirty="0"/>
              <a:t>Ability to enter a DOI or PMID to query </a:t>
            </a:r>
            <a:r>
              <a:rPr lang="en-US" dirty="0" err="1"/>
              <a:t>Crossref</a:t>
            </a:r>
            <a:r>
              <a:rPr lang="en-US" dirty="0"/>
              <a:t> and PubMed to fill out the article request form AND query your </a:t>
            </a:r>
            <a:r>
              <a:rPr lang="en-US" dirty="0" err="1"/>
              <a:t>ThirdIron</a:t>
            </a:r>
            <a:r>
              <a:rPr lang="en-US" dirty="0"/>
              <a:t> holdings for subscription or open access content.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13882C-C084-5D6E-7F0E-BBD298EF7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698" y="2684392"/>
            <a:ext cx="8051762" cy="404218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07153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3DAEA2-4669-5C32-4278-637501C77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016442"/>
          </a:xfrm>
        </p:spPr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FDFC0-2258-3FF0-0809-FABB8819D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DOI Resolver in Action</a:t>
            </a:r>
          </a:p>
        </p:txBody>
      </p:sp>
    </p:spTree>
    <p:extLst>
      <p:ext uri="{BB962C8B-B14F-4D97-AF65-F5344CB8AC3E}">
        <p14:creationId xmlns:p14="http://schemas.microsoft.com/office/powerpoint/2010/main" val="4271439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15226-F0BA-7EA6-8551-4F3D3A4F5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History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EB56C-4E9B-5C9F-F4C9-026B77C5F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 Resolver originally developed by Austin Smith</a:t>
            </a:r>
          </a:p>
          <a:p>
            <a:r>
              <a:rPr lang="en-US" dirty="0"/>
              <a:t>Demo-ed at some Atlas Systems sponsored sessions</a:t>
            </a:r>
          </a:p>
          <a:p>
            <a:r>
              <a:rPr lang="en-US" dirty="0"/>
              <a:t>Meredith Foster  at West Chester University made some edits, wrote some directions, and shared on one of the ILL listservs</a:t>
            </a:r>
          </a:p>
          <a:p>
            <a:r>
              <a:rPr lang="en-US" dirty="0"/>
              <a:t>These versions used </a:t>
            </a:r>
            <a:r>
              <a:rPr lang="en-US" dirty="0" err="1"/>
              <a:t>OpenAccess</a:t>
            </a:r>
            <a:r>
              <a:rPr lang="en-US" dirty="0"/>
              <a:t> button in addition to </a:t>
            </a:r>
            <a:r>
              <a:rPr lang="en-US" dirty="0" err="1"/>
              <a:t>Crossref</a:t>
            </a:r>
            <a:r>
              <a:rPr lang="en-US" dirty="0"/>
              <a:t> and PubMed APIs</a:t>
            </a:r>
          </a:p>
          <a:p>
            <a:r>
              <a:rPr lang="en-US" dirty="0"/>
              <a:t>Staff at Upstate Medical University, Mike Campese and Heidi Webb, adjusted it further to query </a:t>
            </a:r>
            <a:r>
              <a:rPr lang="en-US" dirty="0" err="1"/>
              <a:t>ThirdIron’s</a:t>
            </a:r>
            <a:r>
              <a:rPr lang="en-US" dirty="0"/>
              <a:t> </a:t>
            </a:r>
            <a:r>
              <a:rPr lang="en-US" dirty="0" err="1"/>
              <a:t>Libkey</a:t>
            </a:r>
            <a:r>
              <a:rPr lang="en-US" dirty="0"/>
              <a:t> rather than </a:t>
            </a:r>
            <a:r>
              <a:rPr lang="en-US" dirty="0" err="1"/>
              <a:t>OpenAccess</a:t>
            </a:r>
            <a:r>
              <a:rPr lang="en-US" dirty="0"/>
              <a:t> button</a:t>
            </a:r>
          </a:p>
        </p:txBody>
      </p:sp>
    </p:spTree>
    <p:extLst>
      <p:ext uri="{BB962C8B-B14F-4D97-AF65-F5344CB8AC3E}">
        <p14:creationId xmlns:p14="http://schemas.microsoft.com/office/powerpoint/2010/main" val="295976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31B15B-AC24-BF42-681A-351044A7B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061"/>
            <a:ext cx="10515600" cy="2852737"/>
          </a:xfrm>
        </p:spPr>
        <p:txBody>
          <a:bodyPr/>
          <a:lstStyle/>
          <a:p>
            <a:r>
              <a:rPr lang="en-US" dirty="0"/>
              <a:t>Why?</a:t>
            </a: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8BEA4F-E750-42A6-2D2F-C39A37218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178" y="1701314"/>
            <a:ext cx="1918204" cy="267462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435C48-9A7A-C0CE-0E1E-06DF8A7A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395" y="1701314"/>
            <a:ext cx="1914310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7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257060"/>
            <a:ext cx="10515600" cy="1214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/>
              <a:t>Upstate Medical University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199" y="136471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Academic Medical Center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4 Colleges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1,600 Students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11,000 Employees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600 Residents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2"/>
          </p:nvPr>
        </p:nvSpPr>
        <p:spPr>
          <a:xfrm>
            <a:off x="6172203" y="1364719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Two Hospitals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Additional Outpatient Facilities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n-US"/>
              <a:t>752 Licensed Beds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endParaRPr/>
          </a:p>
        </p:txBody>
      </p:sp>
      <p:sp>
        <p:nvSpPr>
          <p:cNvPr id="102" name="Google Shape;102;p3"/>
          <p:cNvSpPr txBox="1"/>
          <p:nvPr/>
        </p:nvSpPr>
        <p:spPr>
          <a:xfrm>
            <a:off x="-79899" y="6600940"/>
            <a:ext cx="991635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https://www.upstate.edu/about/glance.php | https://www.upstate.edu/com/special_opps/md-mba/index.php | https://www.upstate.edu/nursing/units/</a:t>
            </a:r>
            <a:endParaRPr/>
          </a:p>
        </p:txBody>
      </p:sp>
      <p:pic>
        <p:nvPicPr>
          <p:cNvPr id="103" name="Google Shape;103;p3" descr="State University of New York Upstate Medical University Weiskotten Ha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849" y="3920252"/>
            <a:ext cx="4623796" cy="231189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4" name="Google Shape;104;p3" descr="Downtown campus units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72203" y="2989972"/>
            <a:ext cx="4660776" cy="2330388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F5DD-C883-04AE-9075-5DC3F831F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We Were Interested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1E2AC4-0EFE-8412-F21F-8EC50ABEF9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Systematic Reviews and Literature Searches</a:t>
            </a:r>
          </a:p>
          <a:p>
            <a:pPr lvl="1"/>
            <a:r>
              <a:rPr lang="en-US" dirty="0"/>
              <a:t>Generates lists of resources where full text is desired</a:t>
            </a:r>
          </a:p>
          <a:p>
            <a:r>
              <a:rPr lang="en-US" dirty="0"/>
              <a:t>Increase accuracy</a:t>
            </a:r>
          </a:p>
          <a:p>
            <a:pPr lvl="1"/>
            <a:r>
              <a:rPr lang="en-US" dirty="0"/>
              <a:t>6-9% of </a:t>
            </a:r>
            <a:r>
              <a:rPr lang="en-US" dirty="0" err="1"/>
              <a:t>ILLiad</a:t>
            </a:r>
            <a:r>
              <a:rPr lang="en-US" dirty="0"/>
              <a:t> web page views is direct usage of the article form and not through an </a:t>
            </a:r>
            <a:r>
              <a:rPr lang="en-US" dirty="0" err="1"/>
              <a:t>OpenURL</a:t>
            </a:r>
            <a:endParaRPr lang="en-US" dirty="0"/>
          </a:p>
          <a:p>
            <a:r>
              <a:rPr lang="en-US" dirty="0"/>
              <a:t>Potentially deliver some articles at time of inquiry</a:t>
            </a:r>
          </a:p>
        </p:txBody>
      </p:sp>
    </p:spTree>
    <p:extLst>
      <p:ext uri="{BB962C8B-B14F-4D97-AF65-F5344CB8AC3E}">
        <p14:creationId xmlns:p14="http://schemas.microsoft.com/office/powerpoint/2010/main" val="4080614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6032</TotalTime>
  <Words>1803</Words>
  <Application>Microsoft Office PowerPoint</Application>
  <PresentationFormat>Widescreen</PresentationFormat>
  <Paragraphs>292</Paragraphs>
  <Slides>31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Automating DOI Lookups Within ILLiad Webpages</vt:lpstr>
      <vt:lpstr>Synopsis</vt:lpstr>
      <vt:lpstr>Outline</vt:lpstr>
      <vt:lpstr>What? - “DOI Resolver”</vt:lpstr>
      <vt:lpstr>Demonstration</vt:lpstr>
      <vt:lpstr>Background and History</vt:lpstr>
      <vt:lpstr>Why?</vt:lpstr>
      <vt:lpstr>Upstate Medical University</vt:lpstr>
      <vt:lpstr>Reasons We Were Interested</vt:lpstr>
      <vt:lpstr>Usage September and October 2023</vt:lpstr>
      <vt:lpstr>Article Form Submissions Sept/Oct 2023</vt:lpstr>
      <vt:lpstr>Article Form: Field Interactions Sept/Oct 2023</vt:lpstr>
      <vt:lpstr>Step by Step</vt:lpstr>
      <vt:lpstr>Files Impacted</vt:lpstr>
      <vt:lpstr>Javascript File</vt:lpstr>
      <vt:lpstr>DOIPMIDResolver_LK.js Edits</vt:lpstr>
      <vt:lpstr>Full JS File</vt:lpstr>
      <vt:lpstr>Article Request Page</vt:lpstr>
      <vt:lpstr>Article Request Page: DOI</vt:lpstr>
      <vt:lpstr>Article Request Page: PMID</vt:lpstr>
      <vt:lpstr>Article Request Page: Libkey or OpenAccess Link</vt:lpstr>
      <vt:lpstr>Article Page: Wrap as a Section</vt:lpstr>
      <vt:lpstr>Article Page: One Final Edit</vt:lpstr>
      <vt:lpstr>Full Article HTML Page</vt:lpstr>
      <vt:lpstr>Reminder: Look and Feel</vt:lpstr>
      <vt:lpstr>“Look and Feel” = Cascading Style Sheet</vt:lpstr>
      <vt:lpstr>DOI and PMID Fields Specifically</vt:lpstr>
      <vt:lpstr>Tooltip</vt:lpstr>
      <vt:lpstr>Additional CSS in Example Shown</vt:lpstr>
      <vt:lpstr>Full CSS File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User Behavior Related to Interlibrary Loan Requests: Insights from the Entire Journey</dc:title>
  <dc:creator>Heidi J. Webb</dc:creator>
  <cp:lastModifiedBy>Heidi J. Webb</cp:lastModifiedBy>
  <cp:revision>1</cp:revision>
  <dcterms:created xsi:type="dcterms:W3CDTF">2022-07-27T18:32:32Z</dcterms:created>
  <dcterms:modified xsi:type="dcterms:W3CDTF">2023-11-07T20:21:49Z</dcterms:modified>
</cp:coreProperties>
</file>