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9AB0"/>
    <a:srgbClr val="34A4BA"/>
    <a:srgbClr val="39AFC7"/>
    <a:srgbClr val="79C9D9"/>
    <a:srgbClr val="E6BA2F"/>
    <a:srgbClr val="E6E6E6"/>
    <a:srgbClr val="6D9C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69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6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F9F797-3624-4E90-A8B3-BB27D5A67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2DA3AD-B82B-4F53-9D82-D75B3B38BE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FF0F34-A844-43A5-9779-EA469304E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8776-2040-4AB7-B176-24D373F12341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DBD241-F740-4FCA-9996-D230B3EDB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E764F2-C4BC-4709-90A3-F5BD6964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E6389-4252-4421-BF26-004F7C89D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368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F626E4-15AC-4453-A6E8-CEF78D491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64AFC5-7571-4FA9-AD8D-D68999D52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AF5E58-180F-4016-998F-8516F6060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8776-2040-4AB7-B176-24D373F12341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141344-E71F-494F-8DE7-2916AD874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CC1A8D-9C4E-4E8C-9E61-6501B37F4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E6389-4252-4421-BF26-004F7C89D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611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294338-062A-4E45-B653-E77C10376F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003EDF-AEEC-48DF-8F98-94FB9DFE2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FFA4B6-6B6B-45A4-968D-F79F927D4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8776-2040-4AB7-B176-24D373F12341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45C0CC-AC81-45B2-AD35-630301362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5864FE-4A98-46F5-959D-EAC4182CB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E6389-4252-4421-BF26-004F7C89D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044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130A7-D76E-4ADE-B50B-345594F90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8CAD33-D9B1-460B-B5B1-67CB4B22C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EA2430-6794-449A-B2E8-3854CE29D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8776-2040-4AB7-B176-24D373F12341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65FDF4-6864-4D8D-9574-6ED74E60F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7C398F-60A9-4DC8-83C3-E8A3E5F14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E6389-4252-4421-BF26-004F7C89D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992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CDD96-C8C4-42B0-9FF5-D54B21B84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5CF281-CD8E-4B9F-8779-D2BECC3AA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1CFA1E-ADF2-47CB-ACFC-0328E3D28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8776-2040-4AB7-B176-24D373F12341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6F9841-838F-4F21-8439-FBC18972B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A4A31D-C930-41C9-A1A4-F42729024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E6389-4252-4421-BF26-004F7C89D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698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D658C6-2A64-4101-B033-141F42B29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563529-A3AE-4E0A-A6B4-912E9FD9A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0254D0-CF25-4877-8C41-9B639C262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AEE78A-5F42-4F3D-8F33-0285795B2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8776-2040-4AB7-B176-24D373F12341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B33D23-EB72-4E81-ADFB-35E76ABD3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1FC0CD-DCA9-491D-BA26-A6B9FDBD1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E6389-4252-4421-BF26-004F7C89D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651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E9CC95-86EB-4A2C-91BE-E6B893A19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A0629B-2953-4F5F-A124-28DD41D5F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7BB153-04B7-475E-9FB1-0280395AB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F6FBD18-EE23-4BC6-B122-AA725E412E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FA51C4-C413-4319-919E-588147CE83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9E9B2C-FA27-448A-977C-61A6DD05A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8776-2040-4AB7-B176-24D373F12341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7FC8A31-2F38-4BD3-AF02-0D559891C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D340D45-1ECE-4501-8FAC-3CFF3DCDD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E6389-4252-4421-BF26-004F7C89D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285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745C26-57F3-434C-901C-F88091E09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FAE4B1-A9E2-4927-9CA9-D64543273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8776-2040-4AB7-B176-24D373F12341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EFB5E9-20E9-4CE1-B6E1-9ABCD6572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98A9BE-65DB-4060-AF2E-E758BB6FB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E6389-4252-4421-BF26-004F7C89D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430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F6FD0DC-E5A7-4914-BBBD-6163C7D23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8776-2040-4AB7-B176-24D373F12341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18B31F-FAE9-49CF-B84E-E7D69BD8E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C538CF-4AFB-43AB-BAAF-F55FEF28C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E6389-4252-4421-BF26-004F7C89D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24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1BFC4-A5C6-49D3-8139-78493EA6E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3F786-B1F6-4557-BC7E-3A457C76A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B2942F-37DE-4158-8050-2C633ACA8B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238F9E-B10C-4CB2-97DB-4D332D974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8776-2040-4AB7-B176-24D373F12341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64DE15-1808-441E-93B8-D9DD6CF03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EACE7D-D18F-4271-B3CB-EDFF2B2B3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E6389-4252-4421-BF26-004F7C89D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956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960AC-9116-4FC5-8DCC-31DFCC05D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B689FC9-2BBD-43E9-AC0F-841C937A96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4BBF7C-736E-4CFC-A473-12EC0AEF7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FEA460-4D4C-473D-ACC9-7901A7516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8776-2040-4AB7-B176-24D373F12341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4339FF-383B-4FC1-B44D-D89E9BF89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FD70B5-1203-4F0B-93AE-98ECA6B47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E6389-4252-4421-BF26-004F7C89D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126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738B77-2DD3-4AEB-B3AB-7DF6ECCF5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689A9B-3C62-4D69-B5A8-E804AD16B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6A3F69-ED8C-45AA-B88D-A2C77D4AC1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A8776-2040-4AB7-B176-24D373F12341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989B8E-D72F-4965-AF3E-8B0CA6325B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2E6164-599A-44C7-B95E-98722E67E2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E6389-4252-4421-BF26-004F7C89D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663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FDB733E7-76CF-4100-B76F-38130B73E671}"/>
              </a:ext>
            </a:extLst>
          </p:cNvPr>
          <p:cNvGrpSpPr/>
          <p:nvPr/>
        </p:nvGrpSpPr>
        <p:grpSpPr>
          <a:xfrm>
            <a:off x="692771" y="2105561"/>
            <a:ext cx="10806458" cy="2646878"/>
            <a:chOff x="692771" y="2105561"/>
            <a:chExt cx="10806458" cy="264687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B278F06-B35D-46DB-BD5E-83ED17894C9D}"/>
                </a:ext>
              </a:extLst>
            </p:cNvPr>
            <p:cNvSpPr txBox="1"/>
            <p:nvPr/>
          </p:nvSpPr>
          <p:spPr>
            <a:xfrm>
              <a:off x="3689078" y="2105561"/>
              <a:ext cx="7810151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600">
                  <a:latin typeface="이사만루체 Medium" panose="00000600000000000000" pitchFamily="2" charset="-127"/>
                  <a:ea typeface="이사만루체 Medium" panose="00000600000000000000" pitchFamily="2" charset="-127"/>
                </a:rPr>
                <a:t>우</a:t>
              </a:r>
              <a:r>
                <a:rPr lang="ko-KR" altLang="en-US" sz="9600"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리의</a:t>
              </a:r>
              <a:r>
                <a:rPr lang="ko-KR" altLang="en-US" sz="6600"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 </a:t>
              </a:r>
              <a:r>
                <a:rPr lang="ko-KR" altLang="en-US" sz="16600">
                  <a:latin typeface="이사만루체 Medium" panose="00000600000000000000" pitchFamily="2" charset="-127"/>
                  <a:ea typeface="이사만루체 Medium" panose="00000600000000000000" pitchFamily="2" charset="-127"/>
                </a:rPr>
                <a:t>예</a:t>
              </a:r>
              <a:r>
                <a:rPr lang="ko-KR" altLang="en-US" sz="9600"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술</a:t>
              </a:r>
              <a:endParaRPr lang="ko-KR" altLang="en-US" sz="16600">
                <a:latin typeface="이사만루체 Light" panose="00000300000000000000" pitchFamily="2" charset="-127"/>
                <a:ea typeface="이사만루체 Light" panose="00000300000000000000" pitchFamily="2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0AA03A4-9941-4127-9F42-E5E57DB770B9}"/>
                </a:ext>
              </a:extLst>
            </p:cNvPr>
            <p:cNvSpPr/>
            <p:nvPr/>
          </p:nvSpPr>
          <p:spPr>
            <a:xfrm>
              <a:off x="1164375" y="2679365"/>
              <a:ext cx="2022472" cy="2022470"/>
            </a:xfrm>
            <a:prstGeom prst="rect">
              <a:avLst/>
            </a:prstGeom>
            <a:solidFill>
              <a:srgbClr val="E6BA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83ADC45-4D46-4907-85F5-AAB5BF5822F3}"/>
                </a:ext>
              </a:extLst>
            </p:cNvPr>
            <p:cNvSpPr/>
            <p:nvPr/>
          </p:nvSpPr>
          <p:spPr>
            <a:xfrm>
              <a:off x="692771" y="2105561"/>
              <a:ext cx="2022472" cy="2022470"/>
            </a:xfrm>
            <a:prstGeom prst="rect">
              <a:avLst/>
            </a:prstGeom>
            <a:solidFill>
              <a:srgbClr val="3E9A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3278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FDB733E7-76CF-4100-B76F-38130B73E671}"/>
              </a:ext>
            </a:extLst>
          </p:cNvPr>
          <p:cNvGrpSpPr/>
          <p:nvPr/>
        </p:nvGrpSpPr>
        <p:grpSpPr>
          <a:xfrm>
            <a:off x="1755563" y="1322373"/>
            <a:ext cx="4254708" cy="4429050"/>
            <a:chOff x="692771" y="2105561"/>
            <a:chExt cx="2494076" cy="2596274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0AA03A4-9941-4127-9F42-E5E57DB770B9}"/>
                </a:ext>
              </a:extLst>
            </p:cNvPr>
            <p:cNvSpPr/>
            <p:nvPr/>
          </p:nvSpPr>
          <p:spPr>
            <a:xfrm>
              <a:off x="1164375" y="2679365"/>
              <a:ext cx="2022472" cy="2022470"/>
            </a:xfrm>
            <a:prstGeom prst="rect">
              <a:avLst/>
            </a:prstGeom>
            <a:solidFill>
              <a:srgbClr val="E6BA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83ADC45-4D46-4907-85F5-AAB5BF5822F3}"/>
                </a:ext>
              </a:extLst>
            </p:cNvPr>
            <p:cNvSpPr/>
            <p:nvPr/>
          </p:nvSpPr>
          <p:spPr>
            <a:xfrm>
              <a:off x="692771" y="2105561"/>
              <a:ext cx="2022472" cy="2022470"/>
            </a:xfrm>
            <a:prstGeom prst="rect">
              <a:avLst/>
            </a:prstGeom>
            <a:solidFill>
              <a:srgbClr val="3E9A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1320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</Words>
  <Application>Microsoft Office PowerPoint</Application>
  <PresentationFormat>와이드스크린</PresentationFormat>
  <Paragraphs>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이사만루체 Light</vt:lpstr>
      <vt:lpstr>이사만루체 Medium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 혜린</dc:creator>
  <cp:lastModifiedBy>남 혜린</cp:lastModifiedBy>
  <cp:revision>3</cp:revision>
  <dcterms:created xsi:type="dcterms:W3CDTF">2022-04-15T05:45:32Z</dcterms:created>
  <dcterms:modified xsi:type="dcterms:W3CDTF">2022-04-15T08:56:39Z</dcterms:modified>
</cp:coreProperties>
</file>