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301" r:id="rId2"/>
    <p:sldId id="307" r:id="rId3"/>
    <p:sldId id="400" r:id="rId4"/>
    <p:sldId id="401" r:id="rId5"/>
    <p:sldId id="402" r:id="rId6"/>
    <p:sldId id="403" r:id="rId7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8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3E01"/>
    <a:srgbClr val="E8EAE9"/>
    <a:srgbClr val="FCFCFC"/>
    <a:srgbClr val="CCD0D1"/>
    <a:srgbClr val="D7D9E1"/>
    <a:srgbClr val="D5D8E3"/>
    <a:srgbClr val="DADBDE"/>
    <a:srgbClr val="D9DDE7"/>
    <a:srgbClr val="ECECEC"/>
    <a:srgbClr val="E2E2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06" autoAdjust="0"/>
    <p:restoredTop sz="94660"/>
  </p:normalViewPr>
  <p:slideViewPr>
    <p:cSldViewPr>
      <p:cViewPr varScale="1">
        <p:scale>
          <a:sx n="108" d="100"/>
          <a:sy n="108" d="100"/>
        </p:scale>
        <p:origin x="898" y="77"/>
      </p:cViewPr>
      <p:guideLst>
        <p:guide orient="horz" pos="1687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673B58EF-4ABD-40F4-ACA4-FE81D742E6DD}" type="datetimeFigureOut">
              <a:rPr lang="zh-CN" altLang="en-US" smtClean="0"/>
              <a:t>2018/10/23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A11FC198-2D83-4DFC-8CDD-7D23AF44D411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1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2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3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54579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52737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9990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0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gradFill flip="none" rotWithShape="1">
          <a:gsLst>
            <a:gs pos="26000">
              <a:srgbClr val="EBECF0"/>
            </a:gs>
            <a:gs pos="0">
              <a:srgbClr val="D7D9E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/>
          <p:nvPr userDrawn="1"/>
        </p:nvSpPr>
        <p:spPr>
          <a:xfrm>
            <a:off x="8500361" y="241918"/>
            <a:ext cx="365983" cy="2153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09" rIns="91420" bIns="45709" rtlCol="0" anchor="ctr"/>
          <a:lstStyle/>
          <a:p>
            <a:pPr algn="ctr"/>
            <a:endParaRPr lang="en-US" dirty="0"/>
          </a:p>
        </p:txBody>
      </p:sp>
      <p:sp>
        <p:nvSpPr>
          <p:cNvPr id="6" name="Isosceles Triangle 10"/>
          <p:cNvSpPr/>
          <p:nvPr userDrawn="1"/>
        </p:nvSpPr>
        <p:spPr>
          <a:xfrm rot="10610802">
            <a:off x="8504736" y="316259"/>
            <a:ext cx="366581" cy="196391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09" rIns="91420" bIns="45709"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5"/>
          <p:cNvSpPr txBox="1"/>
          <p:nvPr userDrawn="1"/>
        </p:nvSpPr>
        <p:spPr>
          <a:xfrm>
            <a:off x="8519485" y="204940"/>
            <a:ext cx="337081" cy="350586"/>
          </a:xfrm>
          <a:prstGeom prst="rect">
            <a:avLst/>
          </a:prstGeom>
        </p:spPr>
        <p:txBody>
          <a:bodyPr vert="horz" lIns="0" tIns="0" rIns="0" bIns="45709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4FFB07-917D-5348-AE2D-F9A4E0AD1751}" type="slidenum">
              <a:rPr lang="en-US" sz="1000" smtClean="0"/>
              <a:t>‹#›</a:t>
            </a:fld>
            <a:endParaRPr lang="en-US" sz="1000" dirty="0"/>
          </a:p>
        </p:txBody>
      </p:sp>
      <p:grpSp>
        <p:nvGrpSpPr>
          <p:cNvPr id="8" name="Group 5"/>
          <p:cNvGrpSpPr/>
          <p:nvPr userDrawn="1"/>
        </p:nvGrpSpPr>
        <p:grpSpPr>
          <a:xfrm>
            <a:off x="347419" y="4731991"/>
            <a:ext cx="224082" cy="221156"/>
            <a:chOff x="4328868" y="5502988"/>
            <a:chExt cx="500307" cy="493774"/>
          </a:xfrm>
        </p:grpSpPr>
        <p:sp>
          <p:nvSpPr>
            <p:cNvPr id="9" name="Freeform 7">
              <a:hlinkClick r:id="" action="ppaction://hlinkshowjump?jump=previousslide"/>
            </p:cNvPr>
            <p:cNvSpPr/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0" name="Freeform 8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</p:grpSp>
      <p:grpSp>
        <p:nvGrpSpPr>
          <p:cNvPr id="11" name="Group 9"/>
          <p:cNvGrpSpPr/>
          <p:nvPr userDrawn="1"/>
        </p:nvGrpSpPr>
        <p:grpSpPr>
          <a:xfrm flipH="1">
            <a:off x="933709" y="4731991"/>
            <a:ext cx="224082" cy="221156"/>
            <a:chOff x="4328868" y="5502988"/>
            <a:chExt cx="500307" cy="493774"/>
          </a:xfrm>
        </p:grpSpPr>
        <p:sp>
          <p:nvSpPr>
            <p:cNvPr id="12" name="Freeform 10">
              <a:hlinkClick r:id="" action="ppaction://hlinkshowjump?jump=nextslide"/>
            </p:cNvPr>
            <p:cNvSpPr/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3" name="Freeform 11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</p:grpSp>
      <p:cxnSp>
        <p:nvCxnSpPr>
          <p:cNvPr id="14" name="Straight Connector 3"/>
          <p:cNvCxnSpPr/>
          <p:nvPr userDrawn="1"/>
        </p:nvCxnSpPr>
        <p:spPr>
          <a:xfrm>
            <a:off x="552709" y="4845350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Tm="0">
    <p:pull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8908"/>
            <a:ext cx="9144000" cy="5140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slow" advTm="0">
    <p:pull/>
  </p:transition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3434798" y="418478"/>
            <a:ext cx="575388" cy="57538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1" name="同心圆 4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3417510" y="2269981"/>
            <a:ext cx="792088" cy="79208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4" name="同心圆 4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954370" y="717810"/>
            <a:ext cx="2862054" cy="2862052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7" name="同心圆 4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8" name="椭圆 47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9" name="TextBox 14"/>
          <p:cNvSpPr>
            <a:spLocks noChangeArrowheads="1"/>
          </p:cNvSpPr>
          <p:nvPr/>
        </p:nvSpPr>
        <p:spPr bwMode="auto">
          <a:xfrm>
            <a:off x="1196787" y="1618833"/>
            <a:ext cx="24592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5400" dirty="0">
                <a:solidFill>
                  <a:schemeClr val="accent2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方正兰亭粗黑_GBK" charset="-122"/>
              </a:rPr>
              <a:t>2018.10</a:t>
            </a:r>
          </a:p>
        </p:txBody>
      </p:sp>
      <p:grpSp>
        <p:nvGrpSpPr>
          <p:cNvPr id="50" name="组合 49"/>
          <p:cNvGrpSpPr/>
          <p:nvPr/>
        </p:nvGrpSpPr>
        <p:grpSpPr>
          <a:xfrm>
            <a:off x="179512" y="827880"/>
            <a:ext cx="1152128" cy="115212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1" name="同心圆 5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3" name="Group 10"/>
          <p:cNvGrpSpPr/>
          <p:nvPr/>
        </p:nvGrpSpPr>
        <p:grpSpPr bwMode="auto">
          <a:xfrm>
            <a:off x="6804248" y="4504539"/>
            <a:ext cx="285036" cy="285091"/>
            <a:chOff x="0" y="0"/>
            <a:chExt cx="965499" cy="965499"/>
          </a:xfrm>
        </p:grpSpPr>
        <p:sp>
          <p:nvSpPr>
            <p:cNvPr id="54" name="AutoShape 11"/>
            <p:cNvSpPr/>
            <p:nvPr/>
          </p:nvSpPr>
          <p:spPr bwMode="auto">
            <a:xfrm>
              <a:off x="0" y="0"/>
              <a:ext cx="965499" cy="965499"/>
            </a:xfrm>
            <a:custGeom>
              <a:avLst/>
              <a:gdLst>
                <a:gd name="T0" fmla="*/ 482725 w 19679"/>
                <a:gd name="T1" fmla="*/ 529874 h 19679"/>
                <a:gd name="T2" fmla="*/ 482725 w 19679"/>
                <a:gd name="T3" fmla="*/ 529874 h 19679"/>
                <a:gd name="T4" fmla="*/ 482725 w 19679"/>
                <a:gd name="T5" fmla="*/ 529874 h 19679"/>
                <a:gd name="T6" fmla="*/ 482725 w 19679"/>
                <a:gd name="T7" fmla="*/ 529874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  <a:effectLst>
              <a:outerShdw blurRad="88900" dist="38100" dir="7680000" algn="tl" rotWithShape="0">
                <a:prstClr val="black">
                  <a:alpha val="3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55" name="AutoShape 12"/>
            <p:cNvSpPr/>
            <p:nvPr/>
          </p:nvSpPr>
          <p:spPr bwMode="auto">
            <a:xfrm>
              <a:off x="285759" y="283328"/>
              <a:ext cx="393981" cy="393980"/>
            </a:xfrm>
            <a:custGeom>
              <a:avLst/>
              <a:gdLst>
                <a:gd name="T0" fmla="*/ 196991 w 21376"/>
                <a:gd name="T1" fmla="*/ 196990 h 21600"/>
                <a:gd name="T2" fmla="*/ 196991 w 21376"/>
                <a:gd name="T3" fmla="*/ 196990 h 21600"/>
                <a:gd name="T4" fmla="*/ 196991 w 21376"/>
                <a:gd name="T5" fmla="*/ 196990 h 21600"/>
                <a:gd name="T6" fmla="*/ 196991 w 21376"/>
                <a:gd name="T7" fmla="*/ 196990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376" h="21600">
                  <a:moveTo>
                    <a:pt x="21036" y="18604"/>
                  </a:moveTo>
                  <a:cubicBezTo>
                    <a:pt x="21454" y="19261"/>
                    <a:pt x="21486" y="19922"/>
                    <a:pt x="21134" y="20586"/>
                  </a:cubicBezTo>
                  <a:cubicBezTo>
                    <a:pt x="20969" y="20915"/>
                    <a:pt x="20731" y="21168"/>
                    <a:pt x="20427" y="21338"/>
                  </a:cubicBezTo>
                  <a:cubicBezTo>
                    <a:pt x="20122" y="21514"/>
                    <a:pt x="19797" y="21600"/>
                    <a:pt x="19455" y="21600"/>
                  </a:cubicBezTo>
                  <a:lnTo>
                    <a:pt x="1928" y="21600"/>
                  </a:lnTo>
                  <a:cubicBezTo>
                    <a:pt x="1585" y="21600"/>
                    <a:pt x="1263" y="21514"/>
                    <a:pt x="965" y="21338"/>
                  </a:cubicBezTo>
                  <a:cubicBezTo>
                    <a:pt x="663" y="21168"/>
                    <a:pt x="425" y="20915"/>
                    <a:pt x="248" y="20586"/>
                  </a:cubicBezTo>
                  <a:cubicBezTo>
                    <a:pt x="-114" y="19914"/>
                    <a:pt x="-80" y="19250"/>
                    <a:pt x="344" y="18604"/>
                  </a:cubicBezTo>
                  <a:lnTo>
                    <a:pt x="7509" y="7313"/>
                  </a:lnTo>
                  <a:lnTo>
                    <a:pt x="7509" y="2167"/>
                  </a:lnTo>
                  <a:lnTo>
                    <a:pt x="6427" y="2167"/>
                  </a:lnTo>
                  <a:cubicBezTo>
                    <a:pt x="6122" y="2167"/>
                    <a:pt x="5870" y="2061"/>
                    <a:pt x="5670" y="1850"/>
                  </a:cubicBezTo>
                  <a:cubicBezTo>
                    <a:pt x="5473" y="1638"/>
                    <a:pt x="5371" y="1380"/>
                    <a:pt x="5371" y="1072"/>
                  </a:cubicBezTo>
                  <a:cubicBezTo>
                    <a:pt x="5371" y="778"/>
                    <a:pt x="5473" y="528"/>
                    <a:pt x="5670" y="320"/>
                  </a:cubicBezTo>
                  <a:cubicBezTo>
                    <a:pt x="5870" y="108"/>
                    <a:pt x="6122" y="0"/>
                    <a:pt x="6427" y="0"/>
                  </a:cubicBezTo>
                  <a:lnTo>
                    <a:pt x="14953" y="0"/>
                  </a:lnTo>
                  <a:cubicBezTo>
                    <a:pt x="15260" y="0"/>
                    <a:pt x="15515" y="108"/>
                    <a:pt x="15724" y="320"/>
                  </a:cubicBezTo>
                  <a:cubicBezTo>
                    <a:pt x="15933" y="528"/>
                    <a:pt x="16038" y="778"/>
                    <a:pt x="16038" y="1072"/>
                  </a:cubicBezTo>
                  <a:cubicBezTo>
                    <a:pt x="16038" y="1380"/>
                    <a:pt x="15933" y="1638"/>
                    <a:pt x="15724" y="1850"/>
                  </a:cubicBezTo>
                  <a:cubicBezTo>
                    <a:pt x="15515" y="2061"/>
                    <a:pt x="15260" y="2167"/>
                    <a:pt x="14953" y="2167"/>
                  </a:cubicBezTo>
                  <a:lnTo>
                    <a:pt x="13900" y="2167"/>
                  </a:lnTo>
                  <a:lnTo>
                    <a:pt x="13900" y="7339"/>
                  </a:lnTo>
                  <a:lnTo>
                    <a:pt x="21036" y="18604"/>
                  </a:lnTo>
                  <a:close/>
                  <a:moveTo>
                    <a:pt x="5261" y="14865"/>
                  </a:moveTo>
                  <a:lnTo>
                    <a:pt x="16122" y="14865"/>
                  </a:lnTo>
                  <a:lnTo>
                    <a:pt x="11773" y="7974"/>
                  </a:lnTo>
                  <a:lnTo>
                    <a:pt x="11773" y="2167"/>
                  </a:lnTo>
                  <a:lnTo>
                    <a:pt x="9635" y="2167"/>
                  </a:lnTo>
                  <a:lnTo>
                    <a:pt x="9635" y="7947"/>
                  </a:lnTo>
                  <a:lnTo>
                    <a:pt x="5261" y="14865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56" name="Group 13"/>
          <p:cNvGrpSpPr/>
          <p:nvPr/>
        </p:nvGrpSpPr>
        <p:grpSpPr bwMode="auto">
          <a:xfrm>
            <a:off x="7207399" y="4504539"/>
            <a:ext cx="285505" cy="285091"/>
            <a:chOff x="0" y="0"/>
            <a:chExt cx="965499" cy="965499"/>
          </a:xfrm>
        </p:grpSpPr>
        <p:sp>
          <p:nvSpPr>
            <p:cNvPr id="57" name="AutoShape 14"/>
            <p:cNvSpPr/>
            <p:nvPr/>
          </p:nvSpPr>
          <p:spPr bwMode="auto">
            <a:xfrm>
              <a:off x="0" y="0"/>
              <a:ext cx="965499" cy="965499"/>
            </a:xfrm>
            <a:custGeom>
              <a:avLst/>
              <a:gdLst>
                <a:gd name="T0" fmla="*/ 482725 w 19679"/>
                <a:gd name="T1" fmla="*/ 529874 h 19679"/>
                <a:gd name="T2" fmla="*/ 482725 w 19679"/>
                <a:gd name="T3" fmla="*/ 529874 h 19679"/>
                <a:gd name="T4" fmla="*/ 482725 w 19679"/>
                <a:gd name="T5" fmla="*/ 529874 h 19679"/>
                <a:gd name="T6" fmla="*/ 482725 w 19679"/>
                <a:gd name="T7" fmla="*/ 529874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  <a:effectLst>
              <a:outerShdw blurRad="88900" dist="38100" dir="7680000" algn="tl" rotWithShape="0">
                <a:prstClr val="black">
                  <a:alpha val="3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58" name="AutoShape 15"/>
            <p:cNvSpPr/>
            <p:nvPr/>
          </p:nvSpPr>
          <p:spPr bwMode="auto">
            <a:xfrm>
              <a:off x="285759" y="283328"/>
              <a:ext cx="393981" cy="393980"/>
            </a:xfrm>
            <a:custGeom>
              <a:avLst/>
              <a:gdLst>
                <a:gd name="T0" fmla="*/ 196991 w 21600"/>
                <a:gd name="T1" fmla="*/ 196990 h 21600"/>
                <a:gd name="T2" fmla="*/ 196991 w 21600"/>
                <a:gd name="T3" fmla="*/ 196990 h 21600"/>
                <a:gd name="T4" fmla="*/ 196991 w 21600"/>
                <a:gd name="T5" fmla="*/ 196990 h 21600"/>
                <a:gd name="T6" fmla="*/ 196991 w 21600"/>
                <a:gd name="T7" fmla="*/ 196990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21328" y="11543"/>
                  </a:moveTo>
                  <a:cubicBezTo>
                    <a:pt x="21492" y="11930"/>
                    <a:pt x="21571" y="12337"/>
                    <a:pt x="21571" y="12758"/>
                  </a:cubicBezTo>
                  <a:cubicBezTo>
                    <a:pt x="21571" y="13464"/>
                    <a:pt x="21388" y="14105"/>
                    <a:pt x="21017" y="14678"/>
                  </a:cubicBezTo>
                  <a:cubicBezTo>
                    <a:pt x="21111" y="15215"/>
                    <a:pt x="21077" y="15745"/>
                    <a:pt x="20924" y="16285"/>
                  </a:cubicBezTo>
                  <a:cubicBezTo>
                    <a:pt x="20769" y="16819"/>
                    <a:pt x="20512" y="17287"/>
                    <a:pt x="20141" y="17697"/>
                  </a:cubicBezTo>
                  <a:cubicBezTo>
                    <a:pt x="20105" y="18451"/>
                    <a:pt x="19901" y="19081"/>
                    <a:pt x="19531" y="19580"/>
                  </a:cubicBezTo>
                  <a:cubicBezTo>
                    <a:pt x="19161" y="20080"/>
                    <a:pt x="18700" y="20481"/>
                    <a:pt x="18146" y="20783"/>
                  </a:cubicBezTo>
                  <a:cubicBezTo>
                    <a:pt x="17593" y="21088"/>
                    <a:pt x="16982" y="21297"/>
                    <a:pt x="16321" y="21419"/>
                  </a:cubicBezTo>
                  <a:cubicBezTo>
                    <a:pt x="15660" y="21540"/>
                    <a:pt x="15010" y="21599"/>
                    <a:pt x="14380" y="21599"/>
                  </a:cubicBezTo>
                  <a:cubicBezTo>
                    <a:pt x="13730" y="21599"/>
                    <a:pt x="13077" y="21554"/>
                    <a:pt x="12424" y="21461"/>
                  </a:cubicBezTo>
                  <a:cubicBezTo>
                    <a:pt x="11772" y="21362"/>
                    <a:pt x="11127" y="21235"/>
                    <a:pt x="10497" y="21074"/>
                  </a:cubicBezTo>
                  <a:cubicBezTo>
                    <a:pt x="9864" y="20894"/>
                    <a:pt x="9237" y="20702"/>
                    <a:pt x="8610" y="20493"/>
                  </a:cubicBezTo>
                  <a:cubicBezTo>
                    <a:pt x="7982" y="20286"/>
                    <a:pt x="7341" y="20182"/>
                    <a:pt x="6680" y="20182"/>
                  </a:cubicBezTo>
                  <a:lnTo>
                    <a:pt x="1607" y="20182"/>
                  </a:lnTo>
                  <a:cubicBezTo>
                    <a:pt x="1167" y="20182"/>
                    <a:pt x="785" y="20029"/>
                    <a:pt x="471" y="19713"/>
                  </a:cubicBezTo>
                  <a:cubicBezTo>
                    <a:pt x="158" y="19405"/>
                    <a:pt x="0" y="19024"/>
                    <a:pt x="0" y="18572"/>
                  </a:cubicBezTo>
                  <a:lnTo>
                    <a:pt x="0" y="9880"/>
                  </a:lnTo>
                  <a:cubicBezTo>
                    <a:pt x="0" y="9440"/>
                    <a:pt x="158" y="9064"/>
                    <a:pt x="471" y="8754"/>
                  </a:cubicBezTo>
                  <a:cubicBezTo>
                    <a:pt x="785" y="8440"/>
                    <a:pt x="1167" y="8285"/>
                    <a:pt x="1607" y="8285"/>
                  </a:cubicBezTo>
                  <a:lnTo>
                    <a:pt x="6315" y="8285"/>
                  </a:lnTo>
                  <a:cubicBezTo>
                    <a:pt x="6558" y="8160"/>
                    <a:pt x="6750" y="8022"/>
                    <a:pt x="6897" y="7872"/>
                  </a:cubicBezTo>
                  <a:cubicBezTo>
                    <a:pt x="7041" y="7723"/>
                    <a:pt x="7197" y="7548"/>
                    <a:pt x="7369" y="7342"/>
                  </a:cubicBezTo>
                  <a:cubicBezTo>
                    <a:pt x="7513" y="7161"/>
                    <a:pt x="7663" y="6986"/>
                    <a:pt x="7810" y="6819"/>
                  </a:cubicBezTo>
                  <a:cubicBezTo>
                    <a:pt x="7957" y="6653"/>
                    <a:pt x="8112" y="6483"/>
                    <a:pt x="8276" y="6311"/>
                  </a:cubicBezTo>
                  <a:cubicBezTo>
                    <a:pt x="8570" y="5997"/>
                    <a:pt x="8918" y="5690"/>
                    <a:pt x="9302" y="5385"/>
                  </a:cubicBezTo>
                  <a:cubicBezTo>
                    <a:pt x="9692" y="5085"/>
                    <a:pt x="9989" y="4749"/>
                    <a:pt x="10195" y="4379"/>
                  </a:cubicBezTo>
                  <a:cubicBezTo>
                    <a:pt x="10339" y="4117"/>
                    <a:pt x="10443" y="3826"/>
                    <a:pt x="10506" y="3507"/>
                  </a:cubicBezTo>
                  <a:cubicBezTo>
                    <a:pt x="10565" y="3188"/>
                    <a:pt x="10627" y="2866"/>
                    <a:pt x="10675" y="2538"/>
                  </a:cubicBezTo>
                  <a:cubicBezTo>
                    <a:pt x="10726" y="2216"/>
                    <a:pt x="10780" y="1900"/>
                    <a:pt x="10845" y="1592"/>
                  </a:cubicBezTo>
                  <a:cubicBezTo>
                    <a:pt x="10907" y="1287"/>
                    <a:pt x="11014" y="1016"/>
                    <a:pt x="11161" y="776"/>
                  </a:cubicBezTo>
                  <a:cubicBezTo>
                    <a:pt x="11311" y="536"/>
                    <a:pt x="11523" y="350"/>
                    <a:pt x="11800" y="208"/>
                  </a:cubicBezTo>
                  <a:cubicBezTo>
                    <a:pt x="12074" y="67"/>
                    <a:pt x="12441" y="0"/>
                    <a:pt x="12902" y="0"/>
                  </a:cubicBezTo>
                  <a:cubicBezTo>
                    <a:pt x="13450" y="0"/>
                    <a:pt x="13956" y="112"/>
                    <a:pt x="14411" y="344"/>
                  </a:cubicBezTo>
                  <a:cubicBezTo>
                    <a:pt x="14869" y="573"/>
                    <a:pt x="15250" y="881"/>
                    <a:pt x="15567" y="1270"/>
                  </a:cubicBezTo>
                  <a:cubicBezTo>
                    <a:pt x="15880" y="1657"/>
                    <a:pt x="16126" y="2101"/>
                    <a:pt x="16304" y="2600"/>
                  </a:cubicBezTo>
                  <a:cubicBezTo>
                    <a:pt x="16479" y="3103"/>
                    <a:pt x="16570" y="3609"/>
                    <a:pt x="16570" y="4123"/>
                  </a:cubicBezTo>
                  <a:cubicBezTo>
                    <a:pt x="16570" y="4653"/>
                    <a:pt x="16491" y="5162"/>
                    <a:pt x="16332" y="5645"/>
                  </a:cubicBezTo>
                  <a:cubicBezTo>
                    <a:pt x="16174" y="6125"/>
                    <a:pt x="15982" y="6610"/>
                    <a:pt x="15759" y="7096"/>
                  </a:cubicBezTo>
                  <a:cubicBezTo>
                    <a:pt x="16072" y="7079"/>
                    <a:pt x="16389" y="7057"/>
                    <a:pt x="16705" y="7034"/>
                  </a:cubicBezTo>
                  <a:cubicBezTo>
                    <a:pt x="17019" y="7011"/>
                    <a:pt x="17335" y="7000"/>
                    <a:pt x="17652" y="7000"/>
                  </a:cubicBezTo>
                  <a:cubicBezTo>
                    <a:pt x="18149" y="7000"/>
                    <a:pt x="18630" y="7048"/>
                    <a:pt x="19099" y="7144"/>
                  </a:cubicBezTo>
                  <a:cubicBezTo>
                    <a:pt x="19568" y="7237"/>
                    <a:pt x="19986" y="7395"/>
                    <a:pt x="20356" y="7616"/>
                  </a:cubicBezTo>
                  <a:cubicBezTo>
                    <a:pt x="20726" y="7839"/>
                    <a:pt x="21026" y="8144"/>
                    <a:pt x="21255" y="8528"/>
                  </a:cubicBezTo>
                  <a:cubicBezTo>
                    <a:pt x="21486" y="8918"/>
                    <a:pt x="21600" y="9409"/>
                    <a:pt x="21600" y="10002"/>
                  </a:cubicBezTo>
                  <a:cubicBezTo>
                    <a:pt x="21600" y="10265"/>
                    <a:pt x="21580" y="10519"/>
                    <a:pt x="21535" y="10773"/>
                  </a:cubicBezTo>
                  <a:cubicBezTo>
                    <a:pt x="21484" y="11030"/>
                    <a:pt x="21419" y="11284"/>
                    <a:pt x="21328" y="11543"/>
                  </a:cubicBezTo>
                  <a:moveTo>
                    <a:pt x="4258" y="18519"/>
                  </a:moveTo>
                  <a:cubicBezTo>
                    <a:pt x="4555" y="18519"/>
                    <a:pt x="4809" y="18417"/>
                    <a:pt x="5024" y="18214"/>
                  </a:cubicBezTo>
                  <a:cubicBezTo>
                    <a:pt x="5233" y="18013"/>
                    <a:pt x="5340" y="17759"/>
                    <a:pt x="5340" y="17454"/>
                  </a:cubicBezTo>
                  <a:cubicBezTo>
                    <a:pt x="5340" y="17155"/>
                    <a:pt x="5233" y="16900"/>
                    <a:pt x="5024" y="16686"/>
                  </a:cubicBezTo>
                  <a:cubicBezTo>
                    <a:pt x="4812" y="16477"/>
                    <a:pt x="4557" y="16372"/>
                    <a:pt x="4258" y="16372"/>
                  </a:cubicBezTo>
                  <a:cubicBezTo>
                    <a:pt x="3941" y="16372"/>
                    <a:pt x="3684" y="16477"/>
                    <a:pt x="3486" y="16686"/>
                  </a:cubicBezTo>
                  <a:cubicBezTo>
                    <a:pt x="3289" y="16900"/>
                    <a:pt x="3190" y="17155"/>
                    <a:pt x="3190" y="17454"/>
                  </a:cubicBezTo>
                  <a:cubicBezTo>
                    <a:pt x="3190" y="17767"/>
                    <a:pt x="3289" y="18024"/>
                    <a:pt x="3486" y="18222"/>
                  </a:cubicBezTo>
                  <a:cubicBezTo>
                    <a:pt x="3681" y="18420"/>
                    <a:pt x="3939" y="18519"/>
                    <a:pt x="4258" y="18519"/>
                  </a:cubicBezTo>
                  <a:moveTo>
                    <a:pt x="19164" y="14342"/>
                  </a:moveTo>
                  <a:cubicBezTo>
                    <a:pt x="19703" y="13901"/>
                    <a:pt x="19975" y="13345"/>
                    <a:pt x="19975" y="12679"/>
                  </a:cubicBezTo>
                  <a:cubicBezTo>
                    <a:pt x="19975" y="12473"/>
                    <a:pt x="19918" y="12281"/>
                    <a:pt x="19805" y="12097"/>
                  </a:cubicBezTo>
                  <a:cubicBezTo>
                    <a:pt x="19695" y="11919"/>
                    <a:pt x="19576" y="11761"/>
                    <a:pt x="19446" y="11623"/>
                  </a:cubicBezTo>
                  <a:cubicBezTo>
                    <a:pt x="19590" y="11363"/>
                    <a:pt x="19720" y="11106"/>
                    <a:pt x="19833" y="10849"/>
                  </a:cubicBezTo>
                  <a:cubicBezTo>
                    <a:pt x="19944" y="10592"/>
                    <a:pt x="20003" y="10312"/>
                    <a:pt x="20003" y="10002"/>
                  </a:cubicBezTo>
                  <a:cubicBezTo>
                    <a:pt x="20003" y="9688"/>
                    <a:pt x="19924" y="9440"/>
                    <a:pt x="19766" y="9251"/>
                  </a:cubicBezTo>
                  <a:cubicBezTo>
                    <a:pt x="19607" y="9070"/>
                    <a:pt x="19415" y="8929"/>
                    <a:pt x="19184" y="8833"/>
                  </a:cubicBezTo>
                  <a:cubicBezTo>
                    <a:pt x="18955" y="8739"/>
                    <a:pt x="18698" y="8683"/>
                    <a:pt x="18418" y="8663"/>
                  </a:cubicBezTo>
                  <a:cubicBezTo>
                    <a:pt x="18138" y="8643"/>
                    <a:pt x="17884" y="8635"/>
                    <a:pt x="17649" y="8635"/>
                  </a:cubicBezTo>
                  <a:cubicBezTo>
                    <a:pt x="17242" y="8635"/>
                    <a:pt x="16835" y="8649"/>
                    <a:pt x="16423" y="8677"/>
                  </a:cubicBezTo>
                  <a:cubicBezTo>
                    <a:pt x="16010" y="8706"/>
                    <a:pt x="15606" y="8720"/>
                    <a:pt x="15199" y="8720"/>
                  </a:cubicBezTo>
                  <a:cubicBezTo>
                    <a:pt x="14917" y="8720"/>
                    <a:pt x="14643" y="8706"/>
                    <a:pt x="14366" y="8677"/>
                  </a:cubicBezTo>
                  <a:cubicBezTo>
                    <a:pt x="14089" y="8649"/>
                    <a:pt x="13829" y="8584"/>
                    <a:pt x="13574" y="8474"/>
                  </a:cubicBezTo>
                  <a:cubicBezTo>
                    <a:pt x="13574" y="8104"/>
                    <a:pt x="13645" y="7754"/>
                    <a:pt x="13792" y="7421"/>
                  </a:cubicBezTo>
                  <a:cubicBezTo>
                    <a:pt x="13936" y="7087"/>
                    <a:pt x="14094" y="6751"/>
                    <a:pt x="14275" y="6413"/>
                  </a:cubicBezTo>
                  <a:cubicBezTo>
                    <a:pt x="14448" y="6074"/>
                    <a:pt x="14606" y="5721"/>
                    <a:pt x="14747" y="5351"/>
                  </a:cubicBezTo>
                  <a:cubicBezTo>
                    <a:pt x="14886" y="4984"/>
                    <a:pt x="14953" y="4574"/>
                    <a:pt x="14953" y="4122"/>
                  </a:cubicBezTo>
                  <a:cubicBezTo>
                    <a:pt x="14953" y="3823"/>
                    <a:pt x="14905" y="3529"/>
                    <a:pt x="14812" y="3236"/>
                  </a:cubicBezTo>
                  <a:cubicBezTo>
                    <a:pt x="14716" y="2945"/>
                    <a:pt x="14583" y="2677"/>
                    <a:pt x="14411" y="2439"/>
                  </a:cubicBezTo>
                  <a:cubicBezTo>
                    <a:pt x="14238" y="2199"/>
                    <a:pt x="14027" y="2002"/>
                    <a:pt x="13775" y="1843"/>
                  </a:cubicBezTo>
                  <a:cubicBezTo>
                    <a:pt x="13521" y="1688"/>
                    <a:pt x="13230" y="1606"/>
                    <a:pt x="12893" y="1606"/>
                  </a:cubicBezTo>
                  <a:lnTo>
                    <a:pt x="12744" y="1606"/>
                  </a:lnTo>
                  <a:cubicBezTo>
                    <a:pt x="12681" y="1606"/>
                    <a:pt x="12631" y="1617"/>
                    <a:pt x="12594" y="1634"/>
                  </a:cubicBezTo>
                  <a:cubicBezTo>
                    <a:pt x="12523" y="1671"/>
                    <a:pt x="12481" y="1705"/>
                    <a:pt x="12472" y="1742"/>
                  </a:cubicBezTo>
                  <a:cubicBezTo>
                    <a:pt x="12464" y="1778"/>
                    <a:pt x="12450" y="1838"/>
                    <a:pt x="12430" y="1920"/>
                  </a:cubicBezTo>
                  <a:cubicBezTo>
                    <a:pt x="12323" y="2450"/>
                    <a:pt x="12221" y="3007"/>
                    <a:pt x="12128" y="3586"/>
                  </a:cubicBezTo>
                  <a:cubicBezTo>
                    <a:pt x="12034" y="4167"/>
                    <a:pt x="11854" y="4698"/>
                    <a:pt x="11596" y="5176"/>
                  </a:cubicBezTo>
                  <a:cubicBezTo>
                    <a:pt x="11334" y="5636"/>
                    <a:pt x="11000" y="6034"/>
                    <a:pt x="10596" y="6367"/>
                  </a:cubicBezTo>
                  <a:cubicBezTo>
                    <a:pt x="10189" y="6701"/>
                    <a:pt x="9802" y="7051"/>
                    <a:pt x="9432" y="7421"/>
                  </a:cubicBezTo>
                  <a:cubicBezTo>
                    <a:pt x="9169" y="7700"/>
                    <a:pt x="8949" y="7954"/>
                    <a:pt x="8771" y="8183"/>
                  </a:cubicBezTo>
                  <a:cubicBezTo>
                    <a:pt x="8593" y="8412"/>
                    <a:pt x="8403" y="8632"/>
                    <a:pt x="8211" y="8833"/>
                  </a:cubicBezTo>
                  <a:cubicBezTo>
                    <a:pt x="8016" y="9036"/>
                    <a:pt x="7799" y="9222"/>
                    <a:pt x="7556" y="9400"/>
                  </a:cubicBezTo>
                  <a:cubicBezTo>
                    <a:pt x="7313" y="9575"/>
                    <a:pt x="7019" y="9736"/>
                    <a:pt x="6674" y="9880"/>
                  </a:cubicBezTo>
                  <a:lnTo>
                    <a:pt x="6646" y="9880"/>
                  </a:lnTo>
                  <a:lnTo>
                    <a:pt x="6646" y="18572"/>
                  </a:lnTo>
                  <a:cubicBezTo>
                    <a:pt x="7279" y="18572"/>
                    <a:pt x="7889" y="18649"/>
                    <a:pt x="8485" y="18795"/>
                  </a:cubicBezTo>
                  <a:cubicBezTo>
                    <a:pt x="9081" y="18945"/>
                    <a:pt x="9683" y="19103"/>
                    <a:pt x="10294" y="19270"/>
                  </a:cubicBezTo>
                  <a:cubicBezTo>
                    <a:pt x="10901" y="19439"/>
                    <a:pt x="11537" y="19592"/>
                    <a:pt x="12207" y="19741"/>
                  </a:cubicBezTo>
                  <a:cubicBezTo>
                    <a:pt x="12874" y="19891"/>
                    <a:pt x="13594" y="19965"/>
                    <a:pt x="14374" y="19965"/>
                  </a:cubicBezTo>
                  <a:cubicBezTo>
                    <a:pt x="14781" y="19965"/>
                    <a:pt x="15222" y="19939"/>
                    <a:pt x="15699" y="19885"/>
                  </a:cubicBezTo>
                  <a:cubicBezTo>
                    <a:pt x="16177" y="19829"/>
                    <a:pt x="16626" y="19710"/>
                    <a:pt x="17047" y="19527"/>
                  </a:cubicBezTo>
                  <a:cubicBezTo>
                    <a:pt x="17468" y="19343"/>
                    <a:pt x="17816" y="19086"/>
                    <a:pt x="18101" y="18762"/>
                  </a:cubicBezTo>
                  <a:cubicBezTo>
                    <a:pt x="18387" y="18440"/>
                    <a:pt x="18525" y="18010"/>
                    <a:pt x="18525" y="17477"/>
                  </a:cubicBezTo>
                  <a:cubicBezTo>
                    <a:pt x="18525" y="17386"/>
                    <a:pt x="18522" y="17304"/>
                    <a:pt x="18517" y="17225"/>
                  </a:cubicBezTo>
                  <a:cubicBezTo>
                    <a:pt x="18503" y="17152"/>
                    <a:pt x="18488" y="17070"/>
                    <a:pt x="18471" y="16980"/>
                  </a:cubicBezTo>
                  <a:cubicBezTo>
                    <a:pt x="18785" y="16836"/>
                    <a:pt x="19028" y="16596"/>
                    <a:pt x="19195" y="16262"/>
                  </a:cubicBezTo>
                  <a:cubicBezTo>
                    <a:pt x="19364" y="15929"/>
                    <a:pt x="19446" y="15593"/>
                    <a:pt x="19446" y="15263"/>
                  </a:cubicBezTo>
                  <a:cubicBezTo>
                    <a:pt x="19449" y="14912"/>
                    <a:pt x="19350" y="14605"/>
                    <a:pt x="19164" y="14342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59" name="Group 16"/>
          <p:cNvGrpSpPr/>
          <p:nvPr/>
        </p:nvGrpSpPr>
        <p:grpSpPr bwMode="auto">
          <a:xfrm>
            <a:off x="7611019" y="4504539"/>
            <a:ext cx="285036" cy="285091"/>
            <a:chOff x="0" y="0"/>
            <a:chExt cx="965499" cy="965499"/>
          </a:xfrm>
        </p:grpSpPr>
        <p:sp>
          <p:nvSpPr>
            <p:cNvPr id="60" name="AutoShape 17"/>
            <p:cNvSpPr/>
            <p:nvPr/>
          </p:nvSpPr>
          <p:spPr bwMode="auto">
            <a:xfrm>
              <a:off x="0" y="0"/>
              <a:ext cx="965499" cy="965499"/>
            </a:xfrm>
            <a:custGeom>
              <a:avLst/>
              <a:gdLst>
                <a:gd name="T0" fmla="*/ 482725 w 19679"/>
                <a:gd name="T1" fmla="*/ 529874 h 19679"/>
                <a:gd name="T2" fmla="*/ 482725 w 19679"/>
                <a:gd name="T3" fmla="*/ 529874 h 19679"/>
                <a:gd name="T4" fmla="*/ 482725 w 19679"/>
                <a:gd name="T5" fmla="*/ 529874 h 19679"/>
                <a:gd name="T6" fmla="*/ 482725 w 19679"/>
                <a:gd name="T7" fmla="*/ 529874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  <a:effectLst>
              <a:outerShdw blurRad="88900" dist="38100" dir="7680000" algn="tl" rotWithShape="0">
                <a:prstClr val="black">
                  <a:alpha val="3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61" name="AutoShape 18"/>
            <p:cNvSpPr/>
            <p:nvPr/>
          </p:nvSpPr>
          <p:spPr bwMode="auto">
            <a:xfrm>
              <a:off x="293617" y="264823"/>
              <a:ext cx="393980" cy="393980"/>
            </a:xfrm>
            <a:custGeom>
              <a:avLst/>
              <a:gdLst>
                <a:gd name="T0" fmla="*/ 196990 w 21600"/>
                <a:gd name="T1" fmla="*/ 196990 h 21600"/>
                <a:gd name="T2" fmla="*/ 196990 w 21600"/>
                <a:gd name="T3" fmla="*/ 196990 h 21600"/>
                <a:gd name="T4" fmla="*/ 196990 w 21600"/>
                <a:gd name="T5" fmla="*/ 196990 h 21600"/>
                <a:gd name="T6" fmla="*/ 196990 w 21600"/>
                <a:gd name="T7" fmla="*/ 196990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21600" y="6949"/>
                  </a:moveTo>
                  <a:cubicBezTo>
                    <a:pt x="21600" y="7542"/>
                    <a:pt x="21407" y="8153"/>
                    <a:pt x="21017" y="8781"/>
                  </a:cubicBezTo>
                  <a:cubicBezTo>
                    <a:pt x="20628" y="9416"/>
                    <a:pt x="20109" y="10015"/>
                    <a:pt x="19458" y="10585"/>
                  </a:cubicBezTo>
                  <a:cubicBezTo>
                    <a:pt x="18806" y="11152"/>
                    <a:pt x="18040" y="11651"/>
                    <a:pt x="17159" y="12083"/>
                  </a:cubicBezTo>
                  <a:cubicBezTo>
                    <a:pt x="16275" y="12512"/>
                    <a:pt x="15327" y="12820"/>
                    <a:pt x="14315" y="12996"/>
                  </a:cubicBezTo>
                  <a:cubicBezTo>
                    <a:pt x="13880" y="13090"/>
                    <a:pt x="13492" y="13284"/>
                    <a:pt x="13151" y="13578"/>
                  </a:cubicBezTo>
                  <a:cubicBezTo>
                    <a:pt x="12809" y="13872"/>
                    <a:pt x="12641" y="14204"/>
                    <a:pt x="12641" y="14571"/>
                  </a:cubicBezTo>
                  <a:cubicBezTo>
                    <a:pt x="12641" y="14900"/>
                    <a:pt x="12713" y="15140"/>
                    <a:pt x="12865" y="15293"/>
                  </a:cubicBezTo>
                  <a:cubicBezTo>
                    <a:pt x="13015" y="15449"/>
                    <a:pt x="13177" y="15596"/>
                    <a:pt x="13364" y="15728"/>
                  </a:cubicBezTo>
                  <a:cubicBezTo>
                    <a:pt x="13546" y="15866"/>
                    <a:pt x="13717" y="16010"/>
                    <a:pt x="13874" y="16169"/>
                  </a:cubicBezTo>
                  <a:cubicBezTo>
                    <a:pt x="14032" y="16330"/>
                    <a:pt x="14125" y="16574"/>
                    <a:pt x="14160" y="16903"/>
                  </a:cubicBezTo>
                  <a:cubicBezTo>
                    <a:pt x="14195" y="17117"/>
                    <a:pt x="14187" y="17340"/>
                    <a:pt x="14133" y="17564"/>
                  </a:cubicBezTo>
                  <a:cubicBezTo>
                    <a:pt x="14099" y="17696"/>
                    <a:pt x="14200" y="17805"/>
                    <a:pt x="14432" y="17893"/>
                  </a:cubicBezTo>
                  <a:cubicBezTo>
                    <a:pt x="14667" y="17981"/>
                    <a:pt x="14956" y="18069"/>
                    <a:pt x="15295" y="18154"/>
                  </a:cubicBezTo>
                  <a:cubicBezTo>
                    <a:pt x="15637" y="18236"/>
                    <a:pt x="15987" y="18342"/>
                    <a:pt x="16344" y="18468"/>
                  </a:cubicBezTo>
                  <a:cubicBezTo>
                    <a:pt x="16705" y="18595"/>
                    <a:pt x="16975" y="18756"/>
                    <a:pt x="17164" y="18953"/>
                  </a:cubicBezTo>
                  <a:cubicBezTo>
                    <a:pt x="17266" y="19050"/>
                    <a:pt x="17351" y="19232"/>
                    <a:pt x="17415" y="19511"/>
                  </a:cubicBezTo>
                  <a:cubicBezTo>
                    <a:pt x="17477" y="19790"/>
                    <a:pt x="17519" y="20090"/>
                    <a:pt x="17535" y="20416"/>
                  </a:cubicBezTo>
                  <a:cubicBezTo>
                    <a:pt x="17554" y="20727"/>
                    <a:pt x="17527" y="21000"/>
                    <a:pt x="17463" y="21241"/>
                  </a:cubicBezTo>
                  <a:cubicBezTo>
                    <a:pt x="17394" y="21479"/>
                    <a:pt x="17268" y="21599"/>
                    <a:pt x="17089" y="21599"/>
                  </a:cubicBezTo>
                  <a:lnTo>
                    <a:pt x="4496" y="21599"/>
                  </a:lnTo>
                  <a:cubicBezTo>
                    <a:pt x="4328" y="21599"/>
                    <a:pt x="4205" y="21479"/>
                    <a:pt x="4130" y="21241"/>
                  </a:cubicBezTo>
                  <a:cubicBezTo>
                    <a:pt x="4061" y="21000"/>
                    <a:pt x="4032" y="20727"/>
                    <a:pt x="4048" y="20416"/>
                  </a:cubicBezTo>
                  <a:cubicBezTo>
                    <a:pt x="4066" y="20090"/>
                    <a:pt x="4109" y="19790"/>
                    <a:pt x="4170" y="19511"/>
                  </a:cubicBezTo>
                  <a:cubicBezTo>
                    <a:pt x="4235" y="19232"/>
                    <a:pt x="4317" y="19050"/>
                    <a:pt x="4421" y="18953"/>
                  </a:cubicBezTo>
                  <a:cubicBezTo>
                    <a:pt x="4616" y="18768"/>
                    <a:pt x="4889" y="18606"/>
                    <a:pt x="5239" y="18474"/>
                  </a:cubicBezTo>
                  <a:cubicBezTo>
                    <a:pt x="5588" y="18345"/>
                    <a:pt x="5933" y="18236"/>
                    <a:pt x="6269" y="18154"/>
                  </a:cubicBezTo>
                  <a:cubicBezTo>
                    <a:pt x="6606" y="18069"/>
                    <a:pt x="6897" y="17984"/>
                    <a:pt x="7145" y="17901"/>
                  </a:cubicBezTo>
                  <a:cubicBezTo>
                    <a:pt x="7394" y="17816"/>
                    <a:pt x="7498" y="17705"/>
                    <a:pt x="7463" y="17564"/>
                  </a:cubicBezTo>
                  <a:cubicBezTo>
                    <a:pt x="7428" y="17432"/>
                    <a:pt x="7412" y="17311"/>
                    <a:pt x="7412" y="17205"/>
                  </a:cubicBezTo>
                  <a:lnTo>
                    <a:pt x="7412" y="16903"/>
                  </a:lnTo>
                  <a:cubicBezTo>
                    <a:pt x="7428" y="16574"/>
                    <a:pt x="7519" y="16330"/>
                    <a:pt x="7687" y="16169"/>
                  </a:cubicBezTo>
                  <a:cubicBezTo>
                    <a:pt x="7853" y="16010"/>
                    <a:pt x="8034" y="15866"/>
                    <a:pt x="8224" y="15728"/>
                  </a:cubicBezTo>
                  <a:cubicBezTo>
                    <a:pt x="8416" y="15593"/>
                    <a:pt x="8584" y="15446"/>
                    <a:pt x="8729" y="15293"/>
                  </a:cubicBezTo>
                  <a:cubicBezTo>
                    <a:pt x="8873" y="15140"/>
                    <a:pt x="8945" y="14900"/>
                    <a:pt x="8945" y="14571"/>
                  </a:cubicBezTo>
                  <a:cubicBezTo>
                    <a:pt x="8945" y="14204"/>
                    <a:pt x="8777" y="13875"/>
                    <a:pt x="8440" y="13578"/>
                  </a:cubicBezTo>
                  <a:cubicBezTo>
                    <a:pt x="8104" y="13281"/>
                    <a:pt x="7706" y="13090"/>
                    <a:pt x="7247" y="12996"/>
                  </a:cubicBezTo>
                  <a:cubicBezTo>
                    <a:pt x="6251" y="12811"/>
                    <a:pt x="5311" y="12497"/>
                    <a:pt x="4435" y="12062"/>
                  </a:cubicBezTo>
                  <a:cubicBezTo>
                    <a:pt x="3554" y="11628"/>
                    <a:pt x="2790" y="11128"/>
                    <a:pt x="2133" y="10570"/>
                  </a:cubicBezTo>
                  <a:cubicBezTo>
                    <a:pt x="1479" y="10012"/>
                    <a:pt x="958" y="9416"/>
                    <a:pt x="574" y="8781"/>
                  </a:cubicBezTo>
                  <a:cubicBezTo>
                    <a:pt x="189" y="8153"/>
                    <a:pt x="0" y="7542"/>
                    <a:pt x="0" y="6949"/>
                  </a:cubicBezTo>
                  <a:lnTo>
                    <a:pt x="0" y="4320"/>
                  </a:lnTo>
                  <a:cubicBezTo>
                    <a:pt x="0" y="4009"/>
                    <a:pt x="93" y="3756"/>
                    <a:pt x="285" y="3553"/>
                  </a:cubicBezTo>
                  <a:cubicBezTo>
                    <a:pt x="475" y="3354"/>
                    <a:pt x="712" y="3254"/>
                    <a:pt x="998" y="3254"/>
                  </a:cubicBezTo>
                  <a:lnTo>
                    <a:pt x="5124" y="3254"/>
                  </a:lnTo>
                  <a:cubicBezTo>
                    <a:pt x="5108" y="3139"/>
                    <a:pt x="5097" y="3025"/>
                    <a:pt x="5097" y="2901"/>
                  </a:cubicBezTo>
                  <a:lnTo>
                    <a:pt x="5097" y="2564"/>
                  </a:lnTo>
                  <a:lnTo>
                    <a:pt x="5097" y="2505"/>
                  </a:lnTo>
                  <a:cubicBezTo>
                    <a:pt x="5097" y="2005"/>
                    <a:pt x="5118" y="1594"/>
                    <a:pt x="5156" y="1265"/>
                  </a:cubicBezTo>
                  <a:cubicBezTo>
                    <a:pt x="5193" y="939"/>
                    <a:pt x="5260" y="684"/>
                    <a:pt x="5353" y="499"/>
                  </a:cubicBezTo>
                  <a:cubicBezTo>
                    <a:pt x="5444" y="320"/>
                    <a:pt x="5580" y="187"/>
                    <a:pt x="5754" y="111"/>
                  </a:cubicBezTo>
                  <a:cubicBezTo>
                    <a:pt x="5928" y="38"/>
                    <a:pt x="6165" y="0"/>
                    <a:pt x="6464" y="0"/>
                  </a:cubicBezTo>
                  <a:lnTo>
                    <a:pt x="15132" y="0"/>
                  </a:lnTo>
                  <a:cubicBezTo>
                    <a:pt x="15410" y="0"/>
                    <a:pt x="15645" y="38"/>
                    <a:pt x="15829" y="111"/>
                  </a:cubicBezTo>
                  <a:cubicBezTo>
                    <a:pt x="16011" y="187"/>
                    <a:pt x="16149" y="320"/>
                    <a:pt x="16243" y="499"/>
                  </a:cubicBezTo>
                  <a:cubicBezTo>
                    <a:pt x="16336" y="684"/>
                    <a:pt x="16403" y="939"/>
                    <a:pt x="16435" y="1265"/>
                  </a:cubicBezTo>
                  <a:cubicBezTo>
                    <a:pt x="16470" y="1594"/>
                    <a:pt x="16486" y="2006"/>
                    <a:pt x="16486" y="2505"/>
                  </a:cubicBezTo>
                  <a:lnTo>
                    <a:pt x="16486" y="2863"/>
                  </a:lnTo>
                  <a:cubicBezTo>
                    <a:pt x="16486" y="2989"/>
                    <a:pt x="16478" y="3119"/>
                    <a:pt x="16459" y="3251"/>
                  </a:cubicBezTo>
                  <a:lnTo>
                    <a:pt x="20603" y="3251"/>
                  </a:lnTo>
                  <a:cubicBezTo>
                    <a:pt x="20884" y="3251"/>
                    <a:pt x="21119" y="3351"/>
                    <a:pt x="21314" y="3550"/>
                  </a:cubicBezTo>
                  <a:cubicBezTo>
                    <a:pt x="21503" y="3753"/>
                    <a:pt x="21599" y="4006"/>
                    <a:pt x="21599" y="4317"/>
                  </a:cubicBezTo>
                  <a:lnTo>
                    <a:pt x="21599" y="6949"/>
                  </a:lnTo>
                  <a:lnTo>
                    <a:pt x="21600" y="6949"/>
                  </a:lnTo>
                  <a:close/>
                  <a:moveTo>
                    <a:pt x="6283" y="10550"/>
                  </a:moveTo>
                  <a:cubicBezTo>
                    <a:pt x="6072" y="9798"/>
                    <a:pt x="5882" y="8978"/>
                    <a:pt x="5714" y="8082"/>
                  </a:cubicBezTo>
                  <a:cubicBezTo>
                    <a:pt x="5548" y="7189"/>
                    <a:pt x="5407" y="6299"/>
                    <a:pt x="5287" y="5415"/>
                  </a:cubicBezTo>
                  <a:lnTo>
                    <a:pt x="1962" y="5415"/>
                  </a:lnTo>
                  <a:lnTo>
                    <a:pt x="1962" y="6949"/>
                  </a:lnTo>
                  <a:cubicBezTo>
                    <a:pt x="1962" y="7137"/>
                    <a:pt x="2064" y="7389"/>
                    <a:pt x="2264" y="7709"/>
                  </a:cubicBezTo>
                  <a:cubicBezTo>
                    <a:pt x="2462" y="8029"/>
                    <a:pt x="2753" y="8358"/>
                    <a:pt x="3126" y="8699"/>
                  </a:cubicBezTo>
                  <a:cubicBezTo>
                    <a:pt x="3500" y="9040"/>
                    <a:pt x="3954" y="9381"/>
                    <a:pt x="4488" y="9707"/>
                  </a:cubicBezTo>
                  <a:cubicBezTo>
                    <a:pt x="5022" y="10033"/>
                    <a:pt x="5618" y="10315"/>
                    <a:pt x="6283" y="10550"/>
                  </a:cubicBezTo>
                  <a:moveTo>
                    <a:pt x="19629" y="5415"/>
                  </a:moveTo>
                  <a:lnTo>
                    <a:pt x="16280" y="5415"/>
                  </a:lnTo>
                  <a:cubicBezTo>
                    <a:pt x="16179" y="6299"/>
                    <a:pt x="16043" y="7189"/>
                    <a:pt x="15877" y="8082"/>
                  </a:cubicBezTo>
                  <a:cubicBezTo>
                    <a:pt x="15712" y="8978"/>
                    <a:pt x="15522" y="9798"/>
                    <a:pt x="15308" y="10550"/>
                  </a:cubicBezTo>
                  <a:cubicBezTo>
                    <a:pt x="15973" y="10315"/>
                    <a:pt x="16574" y="10033"/>
                    <a:pt x="17105" y="9707"/>
                  </a:cubicBezTo>
                  <a:cubicBezTo>
                    <a:pt x="17637" y="9381"/>
                    <a:pt x="18091" y="9040"/>
                    <a:pt x="18467" y="8699"/>
                  </a:cubicBezTo>
                  <a:cubicBezTo>
                    <a:pt x="18844" y="8358"/>
                    <a:pt x="19130" y="8029"/>
                    <a:pt x="19330" y="7709"/>
                  </a:cubicBezTo>
                  <a:cubicBezTo>
                    <a:pt x="19530" y="7389"/>
                    <a:pt x="19629" y="7137"/>
                    <a:pt x="19629" y="6949"/>
                  </a:cubicBezTo>
                  <a:lnTo>
                    <a:pt x="19629" y="5415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62" name="Group 19"/>
          <p:cNvGrpSpPr/>
          <p:nvPr/>
        </p:nvGrpSpPr>
        <p:grpSpPr bwMode="auto">
          <a:xfrm>
            <a:off x="8014170" y="4504539"/>
            <a:ext cx="285036" cy="285091"/>
            <a:chOff x="0" y="0"/>
            <a:chExt cx="965499" cy="965499"/>
          </a:xfrm>
        </p:grpSpPr>
        <p:sp>
          <p:nvSpPr>
            <p:cNvPr id="63" name="AutoShape 20"/>
            <p:cNvSpPr/>
            <p:nvPr/>
          </p:nvSpPr>
          <p:spPr bwMode="auto">
            <a:xfrm>
              <a:off x="0" y="0"/>
              <a:ext cx="965499" cy="965499"/>
            </a:xfrm>
            <a:custGeom>
              <a:avLst/>
              <a:gdLst>
                <a:gd name="T0" fmla="*/ 482725 w 19679"/>
                <a:gd name="T1" fmla="*/ 529874 h 19679"/>
                <a:gd name="T2" fmla="*/ 482725 w 19679"/>
                <a:gd name="T3" fmla="*/ 529874 h 19679"/>
                <a:gd name="T4" fmla="*/ 482725 w 19679"/>
                <a:gd name="T5" fmla="*/ 529874 h 19679"/>
                <a:gd name="T6" fmla="*/ 482725 w 19679"/>
                <a:gd name="T7" fmla="*/ 529874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  <a:effectLst>
              <a:outerShdw blurRad="88900" dist="38100" dir="7680000" algn="tl" rotWithShape="0">
                <a:prstClr val="black">
                  <a:alpha val="3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65" name="AutoShape 21"/>
            <p:cNvSpPr/>
            <p:nvPr/>
          </p:nvSpPr>
          <p:spPr bwMode="auto">
            <a:xfrm>
              <a:off x="292545" y="314566"/>
              <a:ext cx="380408" cy="307104"/>
            </a:xfrm>
            <a:custGeom>
              <a:avLst/>
              <a:gdLst>
                <a:gd name="T0" fmla="*/ 190204 w 21600"/>
                <a:gd name="T1" fmla="*/ 153552 h 21600"/>
                <a:gd name="T2" fmla="*/ 190204 w 21600"/>
                <a:gd name="T3" fmla="*/ 153552 h 21600"/>
                <a:gd name="T4" fmla="*/ 190204 w 21600"/>
                <a:gd name="T5" fmla="*/ 153552 h 21600"/>
                <a:gd name="T6" fmla="*/ 190204 w 21600"/>
                <a:gd name="T7" fmla="*/ 153552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20263" y="3222"/>
                  </a:moveTo>
                  <a:cubicBezTo>
                    <a:pt x="20632" y="3222"/>
                    <a:pt x="20946" y="3384"/>
                    <a:pt x="21208" y="3713"/>
                  </a:cubicBezTo>
                  <a:cubicBezTo>
                    <a:pt x="21470" y="4042"/>
                    <a:pt x="21600" y="4427"/>
                    <a:pt x="21600" y="4865"/>
                  </a:cubicBezTo>
                  <a:lnTo>
                    <a:pt x="21600" y="19984"/>
                  </a:lnTo>
                  <a:cubicBezTo>
                    <a:pt x="21600" y="20421"/>
                    <a:pt x="21470" y="20803"/>
                    <a:pt x="21208" y="21121"/>
                  </a:cubicBezTo>
                  <a:cubicBezTo>
                    <a:pt x="20946" y="21441"/>
                    <a:pt x="20632" y="21600"/>
                    <a:pt x="20263" y="21600"/>
                  </a:cubicBezTo>
                  <a:lnTo>
                    <a:pt x="1348" y="21600"/>
                  </a:lnTo>
                  <a:cubicBezTo>
                    <a:pt x="981" y="21600"/>
                    <a:pt x="663" y="21441"/>
                    <a:pt x="399" y="21121"/>
                  </a:cubicBezTo>
                  <a:cubicBezTo>
                    <a:pt x="134" y="20803"/>
                    <a:pt x="0" y="20421"/>
                    <a:pt x="0" y="19984"/>
                  </a:cubicBezTo>
                  <a:lnTo>
                    <a:pt x="0" y="4865"/>
                  </a:lnTo>
                  <a:cubicBezTo>
                    <a:pt x="0" y="4427"/>
                    <a:pt x="134" y="4042"/>
                    <a:pt x="399" y="3713"/>
                  </a:cubicBezTo>
                  <a:cubicBezTo>
                    <a:pt x="663" y="3384"/>
                    <a:pt x="981" y="3222"/>
                    <a:pt x="1348" y="3222"/>
                  </a:cubicBezTo>
                  <a:lnTo>
                    <a:pt x="5638" y="3222"/>
                  </a:lnTo>
                  <a:lnTo>
                    <a:pt x="6318" y="1460"/>
                  </a:lnTo>
                  <a:cubicBezTo>
                    <a:pt x="6458" y="1057"/>
                    <a:pt x="6717" y="713"/>
                    <a:pt x="7089" y="425"/>
                  </a:cubicBezTo>
                  <a:cubicBezTo>
                    <a:pt x="7466" y="143"/>
                    <a:pt x="7838" y="0"/>
                    <a:pt x="8203" y="0"/>
                  </a:cubicBezTo>
                  <a:lnTo>
                    <a:pt x="13396" y="0"/>
                  </a:lnTo>
                  <a:cubicBezTo>
                    <a:pt x="13763" y="0"/>
                    <a:pt x="14135" y="143"/>
                    <a:pt x="14510" y="425"/>
                  </a:cubicBezTo>
                  <a:cubicBezTo>
                    <a:pt x="14884" y="713"/>
                    <a:pt x="15146" y="1057"/>
                    <a:pt x="15293" y="1460"/>
                  </a:cubicBezTo>
                  <a:lnTo>
                    <a:pt x="15961" y="3222"/>
                  </a:lnTo>
                  <a:lnTo>
                    <a:pt x="20263" y="3222"/>
                  </a:lnTo>
                  <a:close/>
                  <a:moveTo>
                    <a:pt x="10806" y="19185"/>
                  </a:moveTo>
                  <a:cubicBezTo>
                    <a:pt x="11572" y="19185"/>
                    <a:pt x="12299" y="19002"/>
                    <a:pt x="12987" y="18650"/>
                  </a:cubicBezTo>
                  <a:cubicBezTo>
                    <a:pt x="13672" y="18294"/>
                    <a:pt x="14270" y="17810"/>
                    <a:pt x="14774" y="17196"/>
                  </a:cubicBezTo>
                  <a:cubicBezTo>
                    <a:pt x="15278" y="16582"/>
                    <a:pt x="15677" y="15862"/>
                    <a:pt x="15974" y="15048"/>
                  </a:cubicBezTo>
                  <a:cubicBezTo>
                    <a:pt x="16270" y="14234"/>
                    <a:pt x="16419" y="13356"/>
                    <a:pt x="16419" y="12421"/>
                  </a:cubicBezTo>
                  <a:cubicBezTo>
                    <a:pt x="16419" y="11499"/>
                    <a:pt x="16270" y="10623"/>
                    <a:pt x="15974" y="9795"/>
                  </a:cubicBezTo>
                  <a:cubicBezTo>
                    <a:pt x="15677" y="8966"/>
                    <a:pt x="15278" y="8249"/>
                    <a:pt x="14774" y="7644"/>
                  </a:cubicBezTo>
                  <a:cubicBezTo>
                    <a:pt x="14270" y="7036"/>
                    <a:pt x="13672" y="6557"/>
                    <a:pt x="12987" y="6199"/>
                  </a:cubicBezTo>
                  <a:cubicBezTo>
                    <a:pt x="12299" y="5843"/>
                    <a:pt x="11572" y="5667"/>
                    <a:pt x="10806" y="5667"/>
                  </a:cubicBezTo>
                  <a:cubicBezTo>
                    <a:pt x="10039" y="5667"/>
                    <a:pt x="9312" y="5846"/>
                    <a:pt x="8619" y="6199"/>
                  </a:cubicBezTo>
                  <a:cubicBezTo>
                    <a:pt x="7929" y="6557"/>
                    <a:pt x="7332" y="7036"/>
                    <a:pt x="6827" y="7644"/>
                  </a:cubicBezTo>
                  <a:cubicBezTo>
                    <a:pt x="6323" y="8249"/>
                    <a:pt x="5922" y="8963"/>
                    <a:pt x="5625" y="9789"/>
                  </a:cubicBezTo>
                  <a:cubicBezTo>
                    <a:pt x="5329" y="10612"/>
                    <a:pt x="5180" y="11490"/>
                    <a:pt x="5180" y="12421"/>
                  </a:cubicBezTo>
                  <a:cubicBezTo>
                    <a:pt x="5180" y="13356"/>
                    <a:pt x="5329" y="14234"/>
                    <a:pt x="5625" y="15048"/>
                  </a:cubicBezTo>
                  <a:cubicBezTo>
                    <a:pt x="5922" y="15862"/>
                    <a:pt x="6323" y="16582"/>
                    <a:pt x="6827" y="17196"/>
                  </a:cubicBezTo>
                  <a:cubicBezTo>
                    <a:pt x="7332" y="17810"/>
                    <a:pt x="7929" y="18294"/>
                    <a:pt x="8619" y="18650"/>
                  </a:cubicBezTo>
                  <a:cubicBezTo>
                    <a:pt x="9312" y="19005"/>
                    <a:pt x="10039" y="19185"/>
                    <a:pt x="10806" y="19185"/>
                  </a:cubicBezTo>
                  <a:moveTo>
                    <a:pt x="10806" y="7832"/>
                  </a:moveTo>
                  <a:cubicBezTo>
                    <a:pt x="11337" y="7832"/>
                    <a:pt x="11834" y="7953"/>
                    <a:pt x="12294" y="8191"/>
                  </a:cubicBezTo>
                  <a:cubicBezTo>
                    <a:pt x="12754" y="8432"/>
                    <a:pt x="13158" y="8755"/>
                    <a:pt x="13501" y="9169"/>
                  </a:cubicBezTo>
                  <a:cubicBezTo>
                    <a:pt x="13846" y="9583"/>
                    <a:pt x="14118" y="10068"/>
                    <a:pt x="14316" y="10623"/>
                  </a:cubicBezTo>
                  <a:cubicBezTo>
                    <a:pt x="14515" y="11184"/>
                    <a:pt x="14615" y="11781"/>
                    <a:pt x="14615" y="12421"/>
                  </a:cubicBezTo>
                  <a:cubicBezTo>
                    <a:pt x="14615" y="13056"/>
                    <a:pt x="14515" y="13649"/>
                    <a:pt x="14316" y="14205"/>
                  </a:cubicBezTo>
                  <a:cubicBezTo>
                    <a:pt x="14118" y="14757"/>
                    <a:pt x="13846" y="15245"/>
                    <a:pt x="13501" y="15668"/>
                  </a:cubicBezTo>
                  <a:cubicBezTo>
                    <a:pt x="13158" y="16091"/>
                    <a:pt x="12752" y="16420"/>
                    <a:pt x="12289" y="16661"/>
                  </a:cubicBezTo>
                  <a:cubicBezTo>
                    <a:pt x="11824" y="16899"/>
                    <a:pt x="11330" y="17016"/>
                    <a:pt x="10806" y="17016"/>
                  </a:cubicBezTo>
                  <a:cubicBezTo>
                    <a:pt x="10274" y="17016"/>
                    <a:pt x="9777" y="16899"/>
                    <a:pt x="9312" y="16661"/>
                  </a:cubicBezTo>
                  <a:cubicBezTo>
                    <a:pt x="8847" y="16420"/>
                    <a:pt x="8443" y="16091"/>
                    <a:pt x="8100" y="15668"/>
                  </a:cubicBezTo>
                  <a:cubicBezTo>
                    <a:pt x="7755" y="15245"/>
                    <a:pt x="7483" y="14754"/>
                    <a:pt x="7285" y="14199"/>
                  </a:cubicBezTo>
                  <a:cubicBezTo>
                    <a:pt x="7084" y="13641"/>
                    <a:pt x="6984" y="13044"/>
                    <a:pt x="6984" y="12421"/>
                  </a:cubicBezTo>
                  <a:cubicBezTo>
                    <a:pt x="6984" y="11781"/>
                    <a:pt x="7084" y="11184"/>
                    <a:pt x="7285" y="10623"/>
                  </a:cubicBezTo>
                  <a:cubicBezTo>
                    <a:pt x="7483" y="10068"/>
                    <a:pt x="7755" y="9583"/>
                    <a:pt x="8100" y="9169"/>
                  </a:cubicBezTo>
                  <a:cubicBezTo>
                    <a:pt x="8443" y="8755"/>
                    <a:pt x="8847" y="8431"/>
                    <a:pt x="9312" y="8191"/>
                  </a:cubicBezTo>
                  <a:cubicBezTo>
                    <a:pt x="9777" y="7953"/>
                    <a:pt x="10274" y="7832"/>
                    <a:pt x="10806" y="7832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66" name="Group 22"/>
          <p:cNvGrpSpPr/>
          <p:nvPr/>
        </p:nvGrpSpPr>
        <p:grpSpPr bwMode="auto">
          <a:xfrm>
            <a:off x="8417321" y="4504539"/>
            <a:ext cx="285036" cy="285091"/>
            <a:chOff x="0" y="0"/>
            <a:chExt cx="965499" cy="965499"/>
          </a:xfrm>
        </p:grpSpPr>
        <p:sp>
          <p:nvSpPr>
            <p:cNvPr id="68" name="AutoShape 23"/>
            <p:cNvSpPr/>
            <p:nvPr/>
          </p:nvSpPr>
          <p:spPr bwMode="auto">
            <a:xfrm>
              <a:off x="0" y="0"/>
              <a:ext cx="965499" cy="965499"/>
            </a:xfrm>
            <a:custGeom>
              <a:avLst/>
              <a:gdLst>
                <a:gd name="T0" fmla="*/ 482725 w 19679"/>
                <a:gd name="T1" fmla="*/ 529874 h 19679"/>
                <a:gd name="T2" fmla="*/ 482725 w 19679"/>
                <a:gd name="T3" fmla="*/ 529874 h 19679"/>
                <a:gd name="T4" fmla="*/ 482725 w 19679"/>
                <a:gd name="T5" fmla="*/ 529874 h 19679"/>
                <a:gd name="T6" fmla="*/ 482725 w 19679"/>
                <a:gd name="T7" fmla="*/ 529874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  <a:effectLst>
              <a:outerShdw blurRad="88900" dist="38100" dir="7680000" algn="tl" rotWithShape="0">
                <a:prstClr val="black">
                  <a:alpha val="3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69" name="AutoShape 24"/>
            <p:cNvSpPr/>
            <p:nvPr/>
          </p:nvSpPr>
          <p:spPr bwMode="auto">
            <a:xfrm>
              <a:off x="293617" y="331589"/>
              <a:ext cx="380408" cy="296161"/>
            </a:xfrm>
            <a:custGeom>
              <a:avLst/>
              <a:gdLst>
                <a:gd name="T0" fmla="*/ 190204 w 21600"/>
                <a:gd name="T1" fmla="*/ 148081 h 21600"/>
                <a:gd name="T2" fmla="*/ 190204 w 21600"/>
                <a:gd name="T3" fmla="*/ 148081 h 21600"/>
                <a:gd name="T4" fmla="*/ 190204 w 21600"/>
                <a:gd name="T5" fmla="*/ 148081 h 21600"/>
                <a:gd name="T6" fmla="*/ 190204 w 21600"/>
                <a:gd name="T7" fmla="*/ 148081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10782" y="15633"/>
                  </a:moveTo>
                  <a:cubicBezTo>
                    <a:pt x="11211" y="15633"/>
                    <a:pt x="11622" y="15565"/>
                    <a:pt x="12011" y="15416"/>
                  </a:cubicBezTo>
                  <a:cubicBezTo>
                    <a:pt x="12403" y="15272"/>
                    <a:pt x="12778" y="15084"/>
                    <a:pt x="13138" y="14855"/>
                  </a:cubicBezTo>
                  <a:cubicBezTo>
                    <a:pt x="13498" y="14626"/>
                    <a:pt x="13845" y="14361"/>
                    <a:pt x="14181" y="14073"/>
                  </a:cubicBezTo>
                  <a:cubicBezTo>
                    <a:pt x="14516" y="13774"/>
                    <a:pt x="14844" y="13471"/>
                    <a:pt x="15168" y="13160"/>
                  </a:cubicBezTo>
                  <a:cubicBezTo>
                    <a:pt x="16142" y="12226"/>
                    <a:pt x="17126" y="11306"/>
                    <a:pt x="18120" y="10410"/>
                  </a:cubicBezTo>
                  <a:cubicBezTo>
                    <a:pt x="19112" y="9515"/>
                    <a:pt x="20113" y="8616"/>
                    <a:pt x="21120" y="7714"/>
                  </a:cubicBezTo>
                  <a:cubicBezTo>
                    <a:pt x="21198" y="7640"/>
                    <a:pt x="21279" y="7570"/>
                    <a:pt x="21360" y="7496"/>
                  </a:cubicBezTo>
                  <a:cubicBezTo>
                    <a:pt x="21443" y="7429"/>
                    <a:pt x="21524" y="7347"/>
                    <a:pt x="21600" y="7250"/>
                  </a:cubicBezTo>
                  <a:lnTo>
                    <a:pt x="21600" y="19981"/>
                  </a:lnTo>
                  <a:cubicBezTo>
                    <a:pt x="21600" y="20416"/>
                    <a:pt x="21470" y="20800"/>
                    <a:pt x="21208" y="21118"/>
                  </a:cubicBezTo>
                  <a:cubicBezTo>
                    <a:pt x="20946" y="21438"/>
                    <a:pt x="20632" y="21600"/>
                    <a:pt x="20265" y="21600"/>
                  </a:cubicBezTo>
                  <a:lnTo>
                    <a:pt x="1346" y="21600"/>
                  </a:lnTo>
                  <a:cubicBezTo>
                    <a:pt x="979" y="21600"/>
                    <a:pt x="663" y="21438"/>
                    <a:pt x="396" y="21118"/>
                  </a:cubicBezTo>
                  <a:cubicBezTo>
                    <a:pt x="132" y="20803"/>
                    <a:pt x="0" y="20419"/>
                    <a:pt x="0" y="19981"/>
                  </a:cubicBezTo>
                  <a:lnTo>
                    <a:pt x="0" y="7250"/>
                  </a:lnTo>
                  <a:cubicBezTo>
                    <a:pt x="75" y="7347"/>
                    <a:pt x="156" y="7429"/>
                    <a:pt x="239" y="7496"/>
                  </a:cubicBezTo>
                  <a:cubicBezTo>
                    <a:pt x="320" y="7570"/>
                    <a:pt x="401" y="7640"/>
                    <a:pt x="479" y="7714"/>
                  </a:cubicBezTo>
                  <a:cubicBezTo>
                    <a:pt x="1488" y="8616"/>
                    <a:pt x="2487" y="9514"/>
                    <a:pt x="3481" y="10410"/>
                  </a:cubicBezTo>
                  <a:cubicBezTo>
                    <a:pt x="4473" y="11306"/>
                    <a:pt x="5457" y="12223"/>
                    <a:pt x="6434" y="13160"/>
                  </a:cubicBezTo>
                  <a:cubicBezTo>
                    <a:pt x="6738" y="13454"/>
                    <a:pt x="7058" y="13744"/>
                    <a:pt x="7394" y="14038"/>
                  </a:cubicBezTo>
                  <a:cubicBezTo>
                    <a:pt x="7729" y="14338"/>
                    <a:pt x="8079" y="14599"/>
                    <a:pt x="8437" y="14840"/>
                  </a:cubicBezTo>
                  <a:cubicBezTo>
                    <a:pt x="8797" y="15075"/>
                    <a:pt x="9174" y="15269"/>
                    <a:pt x="9568" y="15413"/>
                  </a:cubicBezTo>
                  <a:cubicBezTo>
                    <a:pt x="9965" y="15563"/>
                    <a:pt x="10371" y="15633"/>
                    <a:pt x="10782" y="15633"/>
                  </a:cubicBezTo>
                  <a:moveTo>
                    <a:pt x="10782" y="12413"/>
                  </a:moveTo>
                  <a:cubicBezTo>
                    <a:pt x="10540" y="12413"/>
                    <a:pt x="10278" y="12334"/>
                    <a:pt x="9996" y="12167"/>
                  </a:cubicBezTo>
                  <a:cubicBezTo>
                    <a:pt x="9715" y="12005"/>
                    <a:pt x="9441" y="11806"/>
                    <a:pt x="9171" y="11576"/>
                  </a:cubicBezTo>
                  <a:cubicBezTo>
                    <a:pt x="8900" y="11347"/>
                    <a:pt x="8638" y="11106"/>
                    <a:pt x="8380" y="10854"/>
                  </a:cubicBezTo>
                  <a:cubicBezTo>
                    <a:pt x="8121" y="10601"/>
                    <a:pt x="7896" y="10390"/>
                    <a:pt x="7700" y="10222"/>
                  </a:cubicBezTo>
                  <a:cubicBezTo>
                    <a:pt x="6752" y="9356"/>
                    <a:pt x="5819" y="8507"/>
                    <a:pt x="4891" y="7664"/>
                  </a:cubicBezTo>
                  <a:cubicBezTo>
                    <a:pt x="3966" y="6815"/>
                    <a:pt x="3023" y="5960"/>
                    <a:pt x="2061" y="5087"/>
                  </a:cubicBezTo>
                  <a:cubicBezTo>
                    <a:pt x="1882" y="4920"/>
                    <a:pt x="1672" y="4691"/>
                    <a:pt x="1434" y="4406"/>
                  </a:cubicBezTo>
                  <a:cubicBezTo>
                    <a:pt x="1194" y="4118"/>
                    <a:pt x="974" y="3804"/>
                    <a:pt x="766" y="3460"/>
                  </a:cubicBezTo>
                  <a:cubicBezTo>
                    <a:pt x="560" y="3110"/>
                    <a:pt x="384" y="2761"/>
                    <a:pt x="239" y="2405"/>
                  </a:cubicBezTo>
                  <a:cubicBezTo>
                    <a:pt x="95" y="2050"/>
                    <a:pt x="22" y="1724"/>
                    <a:pt x="22" y="1436"/>
                  </a:cubicBezTo>
                  <a:cubicBezTo>
                    <a:pt x="22" y="1051"/>
                    <a:pt x="164" y="713"/>
                    <a:pt x="443" y="425"/>
                  </a:cubicBezTo>
                  <a:cubicBezTo>
                    <a:pt x="727" y="143"/>
                    <a:pt x="1025" y="0"/>
                    <a:pt x="1346" y="0"/>
                  </a:cubicBezTo>
                  <a:lnTo>
                    <a:pt x="20265" y="0"/>
                  </a:lnTo>
                  <a:cubicBezTo>
                    <a:pt x="20583" y="0"/>
                    <a:pt x="20882" y="143"/>
                    <a:pt x="21161" y="425"/>
                  </a:cubicBezTo>
                  <a:cubicBezTo>
                    <a:pt x="21438" y="713"/>
                    <a:pt x="21577" y="1051"/>
                    <a:pt x="21577" y="1436"/>
                  </a:cubicBezTo>
                  <a:cubicBezTo>
                    <a:pt x="21577" y="1724"/>
                    <a:pt x="21504" y="2050"/>
                    <a:pt x="21360" y="2405"/>
                  </a:cubicBezTo>
                  <a:cubicBezTo>
                    <a:pt x="21215" y="2761"/>
                    <a:pt x="21039" y="3110"/>
                    <a:pt x="20833" y="3460"/>
                  </a:cubicBezTo>
                  <a:cubicBezTo>
                    <a:pt x="20627" y="3804"/>
                    <a:pt x="20402" y="4121"/>
                    <a:pt x="20165" y="4406"/>
                  </a:cubicBezTo>
                  <a:cubicBezTo>
                    <a:pt x="19927" y="4691"/>
                    <a:pt x="19717" y="4923"/>
                    <a:pt x="19538" y="5087"/>
                  </a:cubicBezTo>
                  <a:cubicBezTo>
                    <a:pt x="18578" y="5948"/>
                    <a:pt x="17633" y="6803"/>
                    <a:pt x="16708" y="7652"/>
                  </a:cubicBezTo>
                  <a:cubicBezTo>
                    <a:pt x="15782" y="8501"/>
                    <a:pt x="14844" y="9356"/>
                    <a:pt x="13899" y="10222"/>
                  </a:cubicBezTo>
                  <a:cubicBezTo>
                    <a:pt x="13703" y="10390"/>
                    <a:pt x="13481" y="10601"/>
                    <a:pt x="13226" y="10854"/>
                  </a:cubicBezTo>
                  <a:cubicBezTo>
                    <a:pt x="12971" y="11106"/>
                    <a:pt x="12709" y="11347"/>
                    <a:pt x="12435" y="11576"/>
                  </a:cubicBezTo>
                  <a:cubicBezTo>
                    <a:pt x="12161" y="11806"/>
                    <a:pt x="11884" y="12005"/>
                    <a:pt x="11603" y="12167"/>
                  </a:cubicBezTo>
                  <a:cubicBezTo>
                    <a:pt x="11321" y="12334"/>
                    <a:pt x="11064" y="12413"/>
                    <a:pt x="10829" y="12413"/>
                  </a:cubicBezTo>
                  <a:lnTo>
                    <a:pt x="10804" y="12413"/>
                  </a:lnTo>
                  <a:lnTo>
                    <a:pt x="10782" y="1241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488061" y="4084256"/>
            <a:ext cx="940068" cy="940064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1" name="同心圆 7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2" name="椭圆 71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1851036" y="4084256"/>
            <a:ext cx="575388" cy="57538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4" name="同心圆 7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5" name="椭圆 74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6" name="矩形 75"/>
          <p:cNvSpPr/>
          <p:nvPr/>
        </p:nvSpPr>
        <p:spPr>
          <a:xfrm>
            <a:off x="4211960" y="1500540"/>
            <a:ext cx="4824536" cy="768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400" b="1" dirty="0">
                <a:gradFill>
                  <a:gsLst>
                    <a:gs pos="44000">
                      <a:schemeClr val="accent3"/>
                    </a:gs>
                    <a:gs pos="0">
                      <a:schemeClr val="accent1"/>
                    </a:gs>
                    <a:gs pos="93750">
                      <a:schemeClr val="accent5"/>
                    </a:gs>
                    <a:gs pos="74000">
                      <a:schemeClr val="accent4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进度汇报</a:t>
            </a:r>
          </a:p>
        </p:txBody>
      </p:sp>
      <p:sp>
        <p:nvSpPr>
          <p:cNvPr id="77" name="圆角矩形 76"/>
          <p:cNvSpPr/>
          <p:nvPr/>
        </p:nvSpPr>
        <p:spPr>
          <a:xfrm>
            <a:off x="4369236" y="2479997"/>
            <a:ext cx="3240080" cy="373025"/>
          </a:xfrm>
          <a:prstGeom prst="roundRect">
            <a:avLst/>
          </a:prstGeom>
          <a:solidFill>
            <a:schemeClr val="accent2">
              <a:alpha val="52000"/>
            </a:schemeClr>
          </a:solidFill>
          <a:ln>
            <a:solidFill>
              <a:schemeClr val="accent2"/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张玮雯</a:t>
            </a:r>
          </a:p>
        </p:txBody>
      </p:sp>
      <p:sp>
        <p:nvSpPr>
          <p:cNvPr id="78" name="文本框 3"/>
          <p:cNvSpPr txBox="1">
            <a:spLocks noChangeArrowheads="1"/>
          </p:cNvSpPr>
          <p:nvPr/>
        </p:nvSpPr>
        <p:spPr bwMode="auto">
          <a:xfrm>
            <a:off x="4283968" y="3056061"/>
            <a:ext cx="4163484" cy="30670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000" b="1">
                <a:gradFill>
                  <a:gsLst>
                    <a:gs pos="100000">
                      <a:schemeClr val="tx2"/>
                    </a:gs>
                    <a:gs pos="0">
                      <a:schemeClr val="accent2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zh-CN" sz="14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79" name="Group 25"/>
          <p:cNvGrpSpPr/>
          <p:nvPr/>
        </p:nvGrpSpPr>
        <p:grpSpPr>
          <a:xfrm>
            <a:off x="0" y="5078332"/>
            <a:ext cx="9144000" cy="71120"/>
            <a:chOff x="0" y="3474720"/>
            <a:chExt cx="10261600" cy="71120"/>
          </a:xfrm>
        </p:grpSpPr>
        <p:sp>
          <p:nvSpPr>
            <p:cNvPr id="80" name="Rectangle 26"/>
            <p:cNvSpPr/>
            <p:nvPr/>
          </p:nvSpPr>
          <p:spPr>
            <a:xfrm>
              <a:off x="0" y="3474720"/>
              <a:ext cx="2052320" cy="711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27"/>
            <p:cNvSpPr/>
            <p:nvPr/>
          </p:nvSpPr>
          <p:spPr>
            <a:xfrm>
              <a:off x="2052320" y="3474720"/>
              <a:ext cx="2052320" cy="711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28"/>
            <p:cNvSpPr/>
            <p:nvPr/>
          </p:nvSpPr>
          <p:spPr>
            <a:xfrm>
              <a:off x="4104640" y="3474720"/>
              <a:ext cx="2052320" cy="711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29"/>
            <p:cNvSpPr/>
            <p:nvPr/>
          </p:nvSpPr>
          <p:spPr>
            <a:xfrm>
              <a:off x="6156960" y="3474720"/>
              <a:ext cx="2052320" cy="7112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30"/>
            <p:cNvSpPr/>
            <p:nvPr/>
          </p:nvSpPr>
          <p:spPr>
            <a:xfrm>
              <a:off x="8209280" y="3474720"/>
              <a:ext cx="2052320" cy="7112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ransition spd="slow" advTm="0">
    <p:pull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2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2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9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20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20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2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2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" dur="2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" dur="2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3" dur="20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4" dur="20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12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7" dur="2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8" dur="2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0" presetID="56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32" dur="1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33" dur="10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34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35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6" presetID="23" presetClass="entr" presetSubtype="16" fill="hold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3" presetClass="entr" presetSubtype="16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3" presetClass="entr" presetSubtype="16" fill="hold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23" presetClass="entr" presetSubtype="16" fill="hold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" presetID="23" presetClass="entr" presetSubtype="16" fill="hold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6" fill="hold">
                                <p:stCondLst>
                                  <p:cond delay="5200"/>
                                </p:stCondLst>
                                <p:childTnLst>
                                  <p:par>
                                    <p:cTn id="57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9" dur="75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0" dur="75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75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2" fill="hold">
                                <p:stCondLst>
                                  <p:cond delay="6175"/>
                                </p:stCondLst>
                                <p:childTnLst>
                                  <p:par>
                                    <p:cTn id="63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65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6" fill="hold">
                                <p:stCondLst>
                                  <p:cond delay="6675"/>
                                </p:stCondLst>
                                <p:childTnLst>
                                  <p:par>
                                    <p:cTn id="67" presetID="23" presetClass="entr" presetSubtype="52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9" grpId="0"/>
          <p:bldP spid="76" grpId="0"/>
          <p:bldP spid="77" grpId="0" animBg="1"/>
          <p:bldP spid="7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9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20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20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2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2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2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2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20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20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1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2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2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0" presetID="56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32" dur="1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33" dur="10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34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35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6" presetID="23" presetClass="entr" presetSubtype="16" fill="hold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3" presetClass="entr" presetSubtype="16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3" presetClass="entr" presetSubtype="16" fill="hold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23" presetClass="entr" presetSubtype="16" fill="hold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" presetID="23" presetClass="entr" presetSubtype="16" fill="hold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6" fill="hold">
                                <p:stCondLst>
                                  <p:cond delay="5200"/>
                                </p:stCondLst>
                                <p:childTnLst>
                                  <p:par>
                                    <p:cTn id="57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9" dur="75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0" dur="75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75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2" fill="hold">
                                <p:stCondLst>
                                  <p:cond delay="6175"/>
                                </p:stCondLst>
                                <p:childTnLst>
                                  <p:par>
                                    <p:cTn id="63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65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6" fill="hold">
                                <p:stCondLst>
                                  <p:cond delay="6675"/>
                                </p:stCondLst>
                                <p:childTnLst>
                                  <p:par>
                                    <p:cTn id="67" presetID="23" presetClass="entr" presetSubtype="52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9" grpId="0"/>
          <p:bldP spid="76" grpId="0"/>
          <p:bldP spid="77" grpId="0" animBg="1"/>
          <p:bldP spid="78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3563888" y="339504"/>
            <a:ext cx="201622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10.18-23 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2" name="Image 12" descr="Divider Righ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195989" y="457546"/>
            <a:ext cx="1523362" cy="52721"/>
          </a:xfrm>
          <a:prstGeom prst="rect">
            <a:avLst/>
          </a:prstGeom>
        </p:spPr>
      </p:pic>
      <p:pic>
        <p:nvPicPr>
          <p:cNvPr id="84" name="Image 12" descr="Divider Righ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 flipH="1">
            <a:off x="5435590" y="457546"/>
            <a:ext cx="1523362" cy="52721"/>
          </a:xfrm>
          <a:prstGeom prst="rect">
            <a:avLst/>
          </a:prstGeom>
        </p:spPr>
      </p:pic>
      <p:sp>
        <p:nvSpPr>
          <p:cNvPr id="95" name="TextBox 94"/>
          <p:cNvSpPr txBox="1"/>
          <p:nvPr/>
        </p:nvSpPr>
        <p:spPr>
          <a:xfrm>
            <a:off x="755576" y="843558"/>
            <a:ext cx="8072755" cy="2524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28600" indent="-228600">
              <a:buAutoNum type="arabicPeriod"/>
            </a:pPr>
            <a:endParaRPr lang="en-US" altLang="zh-CN" sz="1400" dirty="0"/>
          </a:p>
          <a:p>
            <a:endParaRPr lang="en-US" altLang="zh-CN" sz="1400" dirty="0"/>
          </a:p>
          <a:p>
            <a:pPr marL="342900" indent="-342900">
              <a:buAutoNum type="arabicPeriod"/>
            </a:pPr>
            <a:r>
              <a:rPr lang="zh-CN" altLang="en-US" sz="1400" dirty="0"/>
              <a:t>复现</a:t>
            </a:r>
            <a:r>
              <a:rPr lang="en-US" altLang="zh-CN" sz="1400" dirty="0"/>
              <a:t>Dual Attention Network for Scene Segmentation</a:t>
            </a:r>
          </a:p>
          <a:p>
            <a:pPr marL="342900" indent="-342900">
              <a:buAutoNum type="arabicPeriod"/>
            </a:pPr>
            <a:endParaRPr lang="en-US" altLang="zh-CN" sz="1400" dirty="0"/>
          </a:p>
          <a:p>
            <a:pPr marL="342900" indent="-342900">
              <a:buAutoNum type="arabicPeriod"/>
            </a:pPr>
            <a:r>
              <a:rPr lang="zh-CN" altLang="en-US" sz="1400" dirty="0"/>
              <a:t>实现</a:t>
            </a:r>
            <a:r>
              <a:rPr lang="en-US" altLang="zh-CN" sz="1400" dirty="0"/>
              <a:t>Dual Attention Network for Scene Segmentation</a:t>
            </a:r>
            <a:r>
              <a:rPr lang="zh-CN" altLang="en-US" sz="1400" dirty="0"/>
              <a:t>方法在我们数据库中的应用（预计完成可见光、红外、融合图像的对比实验）</a:t>
            </a:r>
            <a:endParaRPr lang="en-US" altLang="zh-CN" sz="1400" dirty="0"/>
          </a:p>
          <a:p>
            <a:pPr marL="342900" indent="-342900">
              <a:buAutoNum type="arabicPeriod"/>
            </a:pPr>
            <a:endParaRPr lang="en-US" altLang="zh-CN" sz="1400" dirty="0">
              <a:sym typeface="+mn-ea"/>
            </a:endParaRPr>
          </a:p>
          <a:p>
            <a:pPr marL="342900" indent="-342900">
              <a:buAutoNum type="arabicPeriod"/>
            </a:pPr>
            <a:r>
              <a:rPr lang="zh-CN" altLang="en-US" sz="1400" dirty="0">
                <a:sym typeface="+mn-ea"/>
              </a:rPr>
              <a:t>之后进行多波段的代码改进，及针对注意力机制融合多波段特性进行创新</a:t>
            </a:r>
            <a:endParaRPr lang="en-US" altLang="zh-CN" sz="1400" dirty="0">
              <a:sym typeface="+mn-ea"/>
            </a:endParaRPr>
          </a:p>
          <a:p>
            <a:pPr algn="just">
              <a:lnSpc>
                <a:spcPct val="150000"/>
              </a:lnSpc>
            </a:pPr>
            <a:endParaRPr lang="zh-CN" altLang="en-US" sz="1400" dirty="0">
              <a:sym typeface="+mn-ea"/>
            </a:endParaRPr>
          </a:p>
          <a:p>
            <a:pPr algn="just">
              <a:lnSpc>
                <a:spcPct val="150000"/>
              </a:lnSpc>
            </a:pP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</a:t>
            </a:r>
          </a:p>
        </p:txBody>
      </p:sp>
    </p:spTree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1907705" y="356649"/>
            <a:ext cx="504055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 dirty="0"/>
              <a:t>Dual Attention Network for Scene Segmentation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2" name="Image 12" descr="Divider Righ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343947" y="467861"/>
            <a:ext cx="1523362" cy="52721"/>
          </a:xfrm>
          <a:prstGeom prst="rect">
            <a:avLst/>
          </a:prstGeom>
        </p:spPr>
      </p:pic>
      <p:pic>
        <p:nvPicPr>
          <p:cNvPr id="84" name="Image 12" descr="Divider Righ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 flipH="1">
            <a:off x="6876256" y="467860"/>
            <a:ext cx="1523362" cy="52721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9C3B7319-BED4-4BBE-8038-9634F566FB14}"/>
              </a:ext>
            </a:extLst>
          </p:cNvPr>
          <p:cNvSpPr/>
          <p:nvPr/>
        </p:nvSpPr>
        <p:spPr>
          <a:xfrm>
            <a:off x="982794" y="987574"/>
            <a:ext cx="741682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/>
              <a:t>CUDA_VISIBLE_DEVICES=0,1,2,3 python train.py --dataset cityscapes --model </a:t>
            </a:r>
            <a:r>
              <a:rPr lang="en-US" altLang="zh-CN" sz="1200" dirty="0" err="1"/>
              <a:t>danet</a:t>
            </a:r>
            <a:r>
              <a:rPr lang="en-US" altLang="zh-CN" sz="1200" dirty="0"/>
              <a:t> --backbone resnet101 --</a:t>
            </a:r>
            <a:r>
              <a:rPr lang="en-US" altLang="zh-CN" sz="1200" dirty="0" err="1"/>
              <a:t>checkname</a:t>
            </a:r>
            <a:r>
              <a:rPr lang="en-US" altLang="zh-CN" sz="1200" dirty="0"/>
              <a:t> danet101 </a:t>
            </a:r>
            <a:r>
              <a:rPr lang="en-US" altLang="zh-CN" sz="1200" dirty="0">
                <a:solidFill>
                  <a:srgbClr val="FF0000"/>
                </a:solidFill>
              </a:rPr>
              <a:t>--base-size 1024 --crop-size 768 --epochs 240 --batch-size 8 </a:t>
            </a:r>
            <a:r>
              <a:rPr lang="en-US" altLang="zh-CN" sz="1200" dirty="0"/>
              <a:t>--</a:t>
            </a:r>
            <a:r>
              <a:rPr lang="en-US" altLang="zh-CN" sz="1200" dirty="0" err="1"/>
              <a:t>lr</a:t>
            </a:r>
            <a:r>
              <a:rPr lang="en-US" altLang="zh-CN" sz="1200" dirty="0"/>
              <a:t> 0.003 --workers 2 --multi-grid --multi-dilation 4 8 16</a:t>
            </a:r>
          </a:p>
          <a:p>
            <a:r>
              <a:rPr lang="en-US" altLang="zh-CN" sz="1200" dirty="0"/>
              <a:t>CUDA_VISIBLE_DEVICES=0,1,2,3 python test.py --dataset cityscapes --model </a:t>
            </a:r>
            <a:r>
              <a:rPr lang="en-US" altLang="zh-CN" sz="1200" dirty="0" err="1"/>
              <a:t>danet</a:t>
            </a:r>
            <a:r>
              <a:rPr lang="en-US" altLang="zh-CN" sz="1200" dirty="0"/>
              <a:t> --resume-</a:t>
            </a:r>
            <a:r>
              <a:rPr lang="en-US" altLang="zh-CN" sz="1200" dirty="0" err="1"/>
              <a:t>dir</a:t>
            </a:r>
            <a:r>
              <a:rPr lang="en-US" altLang="zh-CN" sz="1200" dirty="0"/>
              <a:t> cityscapes/model --base-size 2048 --crop-size 1024 --workers 1 --backbone resnet101 --multi-grid --multi-dilation 4 8 16 --eval --multi-scales</a:t>
            </a:r>
          </a:p>
          <a:p>
            <a:endParaRPr lang="en-US" altLang="zh-CN" sz="1200" dirty="0">
              <a:solidFill>
                <a:srgbClr val="24292E"/>
              </a:solidFill>
              <a:latin typeface="SFMono-Regular"/>
            </a:endParaRPr>
          </a:p>
          <a:p>
            <a:r>
              <a:rPr lang="zh-CN" altLang="en-US" sz="1200" b="1" dirty="0">
                <a:solidFill>
                  <a:srgbClr val="24292E"/>
                </a:solidFill>
                <a:latin typeface="SFMono-Regular"/>
              </a:rPr>
              <a:t>测试用时</a:t>
            </a:r>
            <a:r>
              <a:rPr lang="en-US" altLang="zh-CN" sz="1200" b="1" dirty="0">
                <a:solidFill>
                  <a:srgbClr val="24292E"/>
                </a:solidFill>
                <a:latin typeface="SFMono-Regular"/>
              </a:rPr>
              <a:t>10:17:08  eval500</a:t>
            </a:r>
            <a:r>
              <a:rPr lang="zh-CN" altLang="en-US" sz="1200" b="1" dirty="0">
                <a:solidFill>
                  <a:srgbClr val="24292E"/>
                </a:solidFill>
                <a:latin typeface="SFMono-Regular"/>
              </a:rPr>
              <a:t>张  </a:t>
            </a:r>
            <a:r>
              <a:rPr lang="zh-CN" altLang="en-US" sz="12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zh-CN" altLang="en-US" sz="1200" b="1" dirty="0">
                <a:solidFill>
                  <a:srgbClr val="24292E"/>
                </a:solidFill>
                <a:latin typeface="-apple-system"/>
              </a:rPr>
              <a:t> </a:t>
            </a:r>
            <a:r>
              <a:rPr lang="en-US" altLang="zh-CN" sz="1200" b="1" dirty="0">
                <a:solidFill>
                  <a:srgbClr val="24292E"/>
                </a:solidFill>
                <a:latin typeface="-apple-system"/>
              </a:rPr>
              <a:t>(</a:t>
            </a:r>
            <a:r>
              <a:rPr lang="en-US" altLang="zh-CN" sz="1200" b="1" dirty="0" err="1">
                <a:solidFill>
                  <a:srgbClr val="24292E"/>
                </a:solidFill>
                <a:latin typeface="-apple-system"/>
              </a:rPr>
              <a:t>mIoU</a:t>
            </a:r>
            <a:r>
              <a:rPr lang="en-US" altLang="zh-CN" sz="1200" b="1" dirty="0">
                <a:solidFill>
                  <a:srgbClr val="24292E"/>
                </a:solidFill>
                <a:latin typeface="-apple-system"/>
              </a:rPr>
              <a:t>/</a:t>
            </a:r>
            <a:r>
              <a:rPr lang="en-US" altLang="zh-CN" sz="1200" b="1" dirty="0" err="1">
                <a:solidFill>
                  <a:srgbClr val="24292E"/>
                </a:solidFill>
                <a:latin typeface="-apple-system"/>
              </a:rPr>
              <a:t>pAcc</a:t>
            </a:r>
            <a:r>
              <a:rPr lang="en-US" altLang="zh-CN" sz="1200" b="1" dirty="0">
                <a:solidFill>
                  <a:srgbClr val="24292E"/>
                </a:solidFill>
                <a:latin typeface="-apple-system"/>
              </a:rPr>
              <a:t>)77.86</a:t>
            </a:r>
            <a:r>
              <a:rPr lang="en-US" altLang="zh-CN" sz="1200" b="1" dirty="0">
                <a:solidFill>
                  <a:srgbClr val="24292E"/>
                </a:solidFill>
                <a:latin typeface="SFMono-Regular"/>
              </a:rPr>
              <a:t> /95.87[</a:t>
            </a:r>
            <a:r>
              <a:rPr lang="en-US" altLang="zh-CN" sz="1200" b="1" dirty="0" err="1">
                <a:solidFill>
                  <a:srgbClr val="24292E"/>
                </a:solidFill>
                <a:latin typeface="SFMono-Regular"/>
              </a:rPr>
              <a:t>ms</a:t>
            </a:r>
            <a:r>
              <a:rPr lang="en-US" altLang="zh-CN" sz="1200" b="1" dirty="0">
                <a:solidFill>
                  <a:srgbClr val="24292E"/>
                </a:solidFill>
                <a:latin typeface="SFMono-Regular"/>
              </a:rPr>
              <a:t>]   </a:t>
            </a:r>
            <a:r>
              <a:rPr lang="zh-CN" altLang="en-US" sz="1200" b="1" dirty="0">
                <a:solidFill>
                  <a:srgbClr val="24292E"/>
                </a:solidFill>
                <a:latin typeface="SFMono-Regular"/>
              </a:rPr>
              <a:t>原作者： </a:t>
            </a:r>
            <a:r>
              <a:rPr lang="zh-CN" altLang="en-US" sz="12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n-US" altLang="zh-CN" sz="1200" b="1" dirty="0">
                <a:solidFill>
                  <a:srgbClr val="24292E"/>
                </a:solidFill>
                <a:latin typeface="-apple-system"/>
              </a:rPr>
              <a:t>79.93/95.97 (ss) and 81.49/96.41 (</a:t>
            </a:r>
            <a:r>
              <a:rPr lang="en-US" altLang="zh-CN" sz="1200" b="1" dirty="0" err="1">
                <a:solidFill>
                  <a:srgbClr val="24292E"/>
                </a:solidFill>
                <a:latin typeface="-apple-system"/>
              </a:rPr>
              <a:t>ms</a:t>
            </a:r>
            <a:r>
              <a:rPr lang="en-US" altLang="zh-CN" sz="1200" b="1" dirty="0">
                <a:solidFill>
                  <a:srgbClr val="24292E"/>
                </a:solidFill>
                <a:latin typeface="-apple-system"/>
              </a:rPr>
              <a:t>)</a:t>
            </a:r>
            <a:endParaRPr lang="en-US" altLang="zh-CN" sz="1200" dirty="0"/>
          </a:p>
          <a:p>
            <a:endParaRPr lang="en-US" altLang="zh-CN" sz="1200" dirty="0">
              <a:solidFill>
                <a:srgbClr val="24292E"/>
              </a:solidFill>
              <a:latin typeface="SFMono-Regular"/>
            </a:endParaRPr>
          </a:p>
          <a:p>
            <a:r>
              <a:rPr lang="en-US" altLang="zh-CN" sz="1200" dirty="0">
                <a:solidFill>
                  <a:srgbClr val="24292E"/>
                </a:solidFill>
                <a:latin typeface="SFMono-Regular"/>
              </a:rPr>
              <a:t>CUDA_VISIBLE_DEVICES=0 python train.py --dataset cityscapes --model </a:t>
            </a:r>
            <a:r>
              <a:rPr lang="en-US" altLang="zh-CN" sz="1200" dirty="0" err="1">
                <a:solidFill>
                  <a:srgbClr val="24292E"/>
                </a:solidFill>
                <a:latin typeface="SFMono-Regular"/>
              </a:rPr>
              <a:t>danet</a:t>
            </a:r>
            <a:r>
              <a:rPr lang="en-US" altLang="zh-CN" sz="1200" dirty="0">
                <a:solidFill>
                  <a:srgbClr val="24292E"/>
                </a:solidFill>
                <a:latin typeface="SFMono-Regular"/>
              </a:rPr>
              <a:t> --backbone resnet101 --</a:t>
            </a:r>
            <a:r>
              <a:rPr lang="en-US" altLang="zh-CN" sz="1200" dirty="0" err="1">
                <a:solidFill>
                  <a:srgbClr val="24292E"/>
                </a:solidFill>
                <a:latin typeface="SFMono-Regular"/>
              </a:rPr>
              <a:t>checkname</a:t>
            </a:r>
            <a:r>
              <a:rPr lang="en-US" altLang="zh-CN" sz="12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latin typeface="SFMono-Regular"/>
              </a:rPr>
              <a:t>danet101 --base-size 512 --crop-size  384 --epochs 240 --batch-size 4 </a:t>
            </a:r>
            <a:r>
              <a:rPr lang="en-US" altLang="zh-CN" sz="1200" dirty="0">
                <a:solidFill>
                  <a:srgbClr val="24292E"/>
                </a:solidFill>
                <a:latin typeface="SFMono-Regular"/>
              </a:rPr>
              <a:t>--</a:t>
            </a:r>
            <a:r>
              <a:rPr lang="en-US" altLang="zh-CN" sz="1200" dirty="0" err="1">
                <a:solidFill>
                  <a:srgbClr val="24292E"/>
                </a:solidFill>
                <a:latin typeface="SFMono-Regular"/>
              </a:rPr>
              <a:t>lr</a:t>
            </a:r>
            <a:r>
              <a:rPr lang="en-US" altLang="zh-CN" sz="1200" dirty="0">
                <a:solidFill>
                  <a:srgbClr val="24292E"/>
                </a:solidFill>
                <a:latin typeface="SFMono-Regular"/>
              </a:rPr>
              <a:t> 0.003 --workers 2 --multi-grid --multi-dilation 4 8 16  </a:t>
            </a:r>
          </a:p>
          <a:p>
            <a:r>
              <a:rPr lang="en-US" altLang="zh-CN" sz="1200" dirty="0"/>
              <a:t>CUDA_VISIBLE_DEVICES=0,1,2,3 python test.py --dataset cityscapes --model </a:t>
            </a:r>
            <a:r>
              <a:rPr lang="en-US" altLang="zh-CN" sz="1200" dirty="0" err="1"/>
              <a:t>danet</a:t>
            </a:r>
            <a:r>
              <a:rPr lang="en-US" altLang="zh-CN" sz="1200" dirty="0"/>
              <a:t> --resume-</a:t>
            </a:r>
            <a:r>
              <a:rPr lang="en-US" altLang="zh-CN" sz="1200" dirty="0" err="1"/>
              <a:t>dir</a:t>
            </a:r>
            <a:r>
              <a:rPr lang="en-US" altLang="zh-CN" sz="1200" dirty="0"/>
              <a:t> cityscapes/model --base-size 2048 --crop-size 1024 --workers 1 --backbone resnet101 --multi-grid --multi-dilation 4 8 16 --eval --multi-scales</a:t>
            </a:r>
          </a:p>
          <a:p>
            <a:endParaRPr lang="zh-CN" altLang="en-US" sz="1200" dirty="0"/>
          </a:p>
        </p:txBody>
      </p:sp>
    </p:spTree>
  </p:cSld>
  <p:clrMapOvr>
    <a:masterClrMapping/>
  </p:clrMapOvr>
  <p:transition spd="slow" advTm="0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7A71666-F264-4D7D-9BA9-5CD1915A44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413012"/>
            <a:ext cx="7992888" cy="2950826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985DCFF8-CBFF-4DC7-825B-61A0D03EB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0" y="2566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815E36E-2D5A-4994-8917-927E75F363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76" y="3363838"/>
            <a:ext cx="7632848" cy="989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37216"/>
      </p:ext>
    </p:extLst>
  </p:cSld>
  <p:clrMapOvr>
    <a:masterClrMapping/>
  </p:clrMapOvr>
  <p:transition spd="slow" advTm="0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A994A48-4277-46A9-BACD-C5EB570E57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54772"/>
            <a:ext cx="6142252" cy="169178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8B58ED3-1A93-4045-A046-19F14FACB9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923678"/>
            <a:ext cx="5326842" cy="211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508314"/>
      </p:ext>
    </p:extLst>
  </p:cSld>
  <p:clrMapOvr>
    <a:masterClrMapping/>
  </p:clrMapOvr>
  <p:transition spd="slow" advTm="0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A0A6E446-C986-4C59-B2AA-5A950C0031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91" y="2859782"/>
            <a:ext cx="8952217" cy="209872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CC5C0BA-E45E-4B24-BFF2-F4B4E17E28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1" y="453206"/>
            <a:ext cx="4703745" cy="211854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CEFEF671-307A-4FF8-ADB7-EB80BABF57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456" y="9475"/>
            <a:ext cx="4860032" cy="2575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36259"/>
      </p:ext>
    </p:extLst>
  </p:cSld>
  <p:clrMapOvr>
    <a:masterClrMapping/>
  </p:clrMapOvr>
  <p:transition spd="slow" advTm="0">
    <p:pull/>
  </p:transition>
</p:sld>
</file>

<file path=ppt/theme/theme1.xml><?xml version="1.0" encoding="utf-8"?>
<a:theme xmlns:a="http://schemas.openxmlformats.org/drawingml/2006/main" name="Office 主题​​">
  <a:themeElements>
    <a:clrScheme name="自定义 223">
      <a:dk1>
        <a:sysClr val="windowText" lastClr="000000"/>
      </a:dk1>
      <a:lt1>
        <a:sysClr val="window" lastClr="FFFFFF"/>
      </a:lt1>
      <a:dk2>
        <a:srgbClr val="959596"/>
      </a:dk2>
      <a:lt2>
        <a:srgbClr val="D9D9D9"/>
      </a:lt2>
      <a:accent1>
        <a:srgbClr val="2B6F7D"/>
      </a:accent1>
      <a:accent2>
        <a:srgbClr val="1C9494"/>
      </a:accent2>
      <a:accent3>
        <a:srgbClr val="7CB554"/>
      </a:accent3>
      <a:accent4>
        <a:srgbClr val="FAC14D"/>
      </a:accent4>
      <a:accent5>
        <a:srgbClr val="F95647"/>
      </a:accent5>
      <a:accent6>
        <a:srgbClr val="FF000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>
          <a:defRPr sz="1600" b="1" dirty="0" smtClean="0">
            <a:solidFill>
              <a:schemeClr val="accent6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169</Words>
  <Application>Microsoft Office PowerPoint</Application>
  <PresentationFormat>全屏显示(16:9)</PresentationFormat>
  <Paragraphs>28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-apple-system</vt:lpstr>
      <vt:lpstr>SFMono-Regular</vt:lpstr>
      <vt:lpstr>方正兰亭粗黑_GBK</vt:lpstr>
      <vt:lpstr>宋体</vt:lpstr>
      <vt:lpstr>微软雅黑</vt:lpstr>
      <vt:lpstr>Arial</vt:lpstr>
      <vt:lpstr>Calibri</vt:lpstr>
      <vt:lpstr>Impact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zhang weiwen</cp:lastModifiedBy>
  <cp:revision>832</cp:revision>
  <dcterms:created xsi:type="dcterms:W3CDTF">2015-04-24T01:01:00Z</dcterms:created>
  <dcterms:modified xsi:type="dcterms:W3CDTF">2018-10-23T06:54:22Z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2052-10.1.0.6876</vt:lpwstr>
  </property>
</Properties>
</file>