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8" r:id="rId6"/>
    <p:sldId id="272" r:id="rId7"/>
    <p:sldId id="269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59"/>
            <p14:sldId id="267"/>
            <p14:sldId id="268"/>
            <p14:sldId id="272"/>
            <p14:sldId id="269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07" d="100"/>
          <a:sy n="107" d="100"/>
        </p:scale>
        <p:origin x="7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henon/keras-frcn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毛宽诚进度汇报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12" y="785665"/>
            <a:ext cx="6731729" cy="13375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多谱行人检测程序调试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2 mobile </a:t>
            </a:r>
            <a:r>
              <a:rPr lang="zh-CN" altLang="en-US" dirty="0">
                <a:solidFill>
                  <a:schemeClr val="tx1"/>
                </a:solidFill>
              </a:rPr>
              <a:t>平台加速库</a:t>
            </a:r>
            <a:r>
              <a:rPr lang="en-US" altLang="zh-CN" dirty="0" err="1">
                <a:solidFill>
                  <a:schemeClr val="tx1"/>
                </a:solidFill>
              </a:rPr>
              <a:t>tensorrt</a:t>
            </a:r>
            <a:r>
              <a:rPr lang="zh-CN" altLang="en-US" dirty="0">
                <a:solidFill>
                  <a:schemeClr val="tx1"/>
                </a:solidFill>
              </a:rPr>
              <a:t>学习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keras</a:t>
            </a:r>
            <a:r>
              <a:rPr lang="zh-CN" altLang="en-US" dirty="0"/>
              <a:t>的</a:t>
            </a:r>
            <a:r>
              <a:rPr lang="en-US" altLang="zh-CN" dirty="0"/>
              <a:t>fusion </a:t>
            </a:r>
            <a:r>
              <a:rPr lang="en-US" altLang="zh-CN" dirty="0" err="1"/>
              <a:t>fasterrcnn</a:t>
            </a:r>
            <a:r>
              <a:rPr lang="en-US" altLang="zh-CN" dirty="0"/>
              <a:t> </a:t>
            </a:r>
            <a:r>
              <a:rPr lang="zh-CN" altLang="en-US" dirty="0"/>
              <a:t>行人检测：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6" y="1546102"/>
            <a:ext cx="9416692" cy="511244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https://github.com/yhenon/keras-frcnn</a:t>
            </a:r>
            <a:endParaRPr lang="en-US" dirty="0"/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Kaist_rgbt.py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读取图片</a:t>
            </a:r>
            <a:r>
              <a:rPr lang="en-US" altLang="zh-CN" sz="2000" dirty="0">
                <a:ea typeface="宋体" panose="02010600030101010101" pitchFamily="2" charset="-122"/>
              </a:rPr>
              <a:t>(color thermal)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ea typeface="宋体" panose="02010600030101010101" pitchFamily="2" charset="-122"/>
              </a:rPr>
              <a:t>Resnet</a:t>
            </a:r>
            <a:r>
              <a:rPr lang="zh-CN" altLang="en-US" sz="2000" dirty="0">
                <a:ea typeface="宋体" panose="02010600030101010101" pitchFamily="2" charset="-122"/>
              </a:rPr>
              <a:t>产生</a:t>
            </a:r>
            <a:r>
              <a:rPr lang="en-US" altLang="zh-CN" sz="2000" dirty="0">
                <a:ea typeface="宋体" panose="02010600030101010101" pitchFamily="2" charset="-122"/>
              </a:rPr>
              <a:t>feature map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在网络开始两层卷积后使用</a:t>
            </a:r>
            <a:r>
              <a:rPr lang="en-US" altLang="zh-CN" sz="2000" dirty="0">
                <a:ea typeface="宋体" panose="02010600030101010101" pitchFamily="2" charset="-122"/>
              </a:rPr>
              <a:t>concatenate()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后面接</a:t>
            </a:r>
            <a:r>
              <a:rPr lang="en-US" altLang="zh-CN" sz="2000" dirty="0" err="1">
                <a:ea typeface="宋体" panose="02010600030101010101" pitchFamily="2" charset="-122"/>
              </a:rPr>
              <a:t>conv_block</a:t>
            </a:r>
            <a:r>
              <a:rPr lang="en-US" altLang="zh-CN" sz="2000" dirty="0">
                <a:ea typeface="宋体" panose="02010600030101010101" pitchFamily="2" charset="-122"/>
              </a:rPr>
              <a:t> /identity block</a:t>
            </a:r>
            <a:r>
              <a:rPr lang="zh-CN" altLang="en-US" sz="2000" dirty="0">
                <a:ea typeface="宋体" panose="02010600030101010101" pitchFamily="2" charset="-122"/>
              </a:rPr>
              <a:t>等</a:t>
            </a:r>
            <a:r>
              <a:rPr lang="en-US" altLang="zh-CN" sz="2000" dirty="0" err="1">
                <a:ea typeface="宋体" panose="02010600030101010101" pitchFamily="2" charset="-122"/>
              </a:rPr>
              <a:t>resnet</a:t>
            </a:r>
            <a:r>
              <a:rPr lang="zh-CN" altLang="en-US" sz="2000" dirty="0">
                <a:ea typeface="宋体" panose="02010600030101010101" pitchFamily="2" charset="-122"/>
              </a:rPr>
              <a:t>结构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后面和</a:t>
            </a:r>
            <a:r>
              <a:rPr lang="en-US" altLang="zh-CN" sz="2000" dirty="0" err="1">
                <a:ea typeface="宋体" panose="02010600030101010101" pitchFamily="2" charset="-122"/>
              </a:rPr>
              <a:t>resnet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fasterrcnn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一模一样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4B901A-6431-45F0-B8E2-368BB29A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08" y="21406"/>
            <a:ext cx="9815584" cy="68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7C1C19-19DF-44F8-8999-88DD9022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53" b="45508"/>
          <a:stretch/>
        </p:blipFill>
        <p:spPr>
          <a:xfrm>
            <a:off x="3074778" y="487906"/>
            <a:ext cx="5010583" cy="2045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93CB7-9C03-4DCD-93C6-0B73A808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734278"/>
            <a:ext cx="4544769" cy="3635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CD75F-D3DA-4F12-A61F-FB2EF195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15" y="2734278"/>
            <a:ext cx="4544769" cy="3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FA8698-DB8A-4B34-9AE3-174D9AAD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45" y="566997"/>
            <a:ext cx="4487720" cy="359017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76CDA3-AE77-409A-B23F-968837C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0D03B-C7D9-42E4-81A4-06B23125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71" y="566997"/>
            <a:ext cx="4487720" cy="35901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73871"/>
            <a:ext cx="8274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 </a:t>
            </a:r>
            <a:r>
              <a:rPr lang="en-US" altLang="zh-CN" dirty="0"/>
              <a:t>all/day/night/reasonable</a:t>
            </a:r>
          </a:p>
          <a:p>
            <a:r>
              <a:rPr lang="en-US" altLang="zh-CN" dirty="0"/>
              <a:t>	reasonable:2252</a:t>
            </a:r>
            <a:r>
              <a:rPr lang="zh-CN" altLang="en-US" dirty="0"/>
              <a:t>张图片是相关论文最终的测试结果。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标签</a:t>
            </a:r>
            <a:r>
              <a:rPr lang="en-US" altLang="zh-CN" dirty="0"/>
              <a:t>person/people/people?/cyclist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如果训练的时候是全部训练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测试的时候把</a:t>
            </a:r>
            <a:r>
              <a:rPr lang="en-US" altLang="zh-CN" dirty="0"/>
              <a:t> people/people?/cyclist</a:t>
            </a:r>
            <a:r>
              <a:rPr lang="zh-CN" altLang="en-US" dirty="0"/>
              <a:t>全部忽略，不知道可不可行？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Mobile</a:t>
            </a:r>
            <a:r>
              <a:rPr lang="zh-CN" altLang="en-US" sz="2800" dirty="0"/>
              <a:t>平台</a:t>
            </a:r>
            <a:r>
              <a:rPr lang="en-US" altLang="zh-CN" sz="2800" dirty="0" err="1"/>
              <a:t>tensorrt</a:t>
            </a:r>
            <a:r>
              <a:rPr lang="zh-CN" altLang="en-US" sz="2800" dirty="0"/>
              <a:t>加速库学习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5" y="1485343"/>
            <a:ext cx="6079408" cy="4375410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Tensorrt</a:t>
            </a:r>
            <a:r>
              <a:rPr lang="en-US" altLang="zh-CN" sz="1600" dirty="0"/>
              <a:t>(</a:t>
            </a:r>
            <a:r>
              <a:rPr lang="zh-CN" altLang="en-US" sz="1600" dirty="0"/>
              <a:t>深度学习加速软件包</a:t>
            </a:r>
            <a:r>
              <a:rPr lang="en-US" altLang="zh-CN" sz="1600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E6EA-817C-469D-B4D5-4C317FF0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8" y="1930400"/>
            <a:ext cx="6213087" cy="32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477584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C0B24-9FFE-4061-912C-1F0F8E56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4" y="546850"/>
            <a:ext cx="9466379" cy="5296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E7963-EB98-4D62-9D79-C738D53AE519}"/>
              </a:ext>
            </a:extLst>
          </p:cNvPr>
          <p:cNvSpPr txBox="1"/>
          <p:nvPr/>
        </p:nvSpPr>
        <p:spPr>
          <a:xfrm>
            <a:off x="503375" y="178203"/>
            <a:ext cx="223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57999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E65F-C4CD-4E7D-AE35-78AB35E4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53" y="217587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6158</TotalTime>
  <Words>131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华文新魏</vt:lpstr>
      <vt:lpstr>宋体</vt:lpstr>
      <vt:lpstr>方正姚体</vt:lpstr>
      <vt:lpstr>Arial</vt:lpstr>
      <vt:lpstr>Calibri</vt:lpstr>
      <vt:lpstr>Trebuchet MS</vt:lpstr>
      <vt:lpstr>Wingdings 3</vt:lpstr>
      <vt:lpstr>Facet</vt:lpstr>
      <vt:lpstr>毛宽诚进度汇报</vt:lpstr>
      <vt:lpstr>1 多谱行人检测程序调试   2 mobile 平台加速库tensorrt学习      </vt:lpstr>
      <vt:lpstr>基于keras的fusion fasterrcnn 行人检测：</vt:lpstr>
      <vt:lpstr>PowerPoint Presentation</vt:lpstr>
      <vt:lpstr>PowerPoint Presentation</vt:lpstr>
      <vt:lpstr>PowerPoint Presentation</vt:lpstr>
      <vt:lpstr>Mobile平台tensorrt加速库学习</vt:lpstr>
      <vt:lpstr>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Kuancheng Mao</cp:lastModifiedBy>
  <cp:revision>470</cp:revision>
  <dcterms:created xsi:type="dcterms:W3CDTF">2017-12-23T03:55:49Z</dcterms:created>
  <dcterms:modified xsi:type="dcterms:W3CDTF">2018-11-06T14:43:25Z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