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72" r:id="rId5"/>
    <p:sldId id="268" r:id="rId6"/>
    <p:sldId id="269" r:id="rId7"/>
    <p:sldId id="291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51CC5F-6ECF-4CDD-B11B-5617F99534B4}">
          <p14:sldIdLst>
            <p14:sldId id="256"/>
            <p14:sldId id="257"/>
            <p14:sldId id="259"/>
            <p14:sldId id="272"/>
            <p14:sldId id="268"/>
            <p14:sldId id="269"/>
            <p14:sldId id="291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5" d="100"/>
          <a:sy n="105" d="100"/>
        </p:scale>
        <p:origin x="78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t Zhao" userId="3ac346f5-3e92-46a7-8486-0f9adc3cc665" providerId="ADAL" clId="{8714CDA6-A673-49D0-938E-07F36EEBA1B5}"/>
    <pc:docChg chg="custSel addSld modSld">
      <pc:chgData name="Brant Zhao" userId="3ac346f5-3e92-46a7-8486-0f9adc3cc665" providerId="ADAL" clId="{8714CDA6-A673-49D0-938E-07F36EEBA1B5}" dt="2017-12-26T06:27:25.040" v="586" actId="20577"/>
      <pc:docMkLst>
        <pc:docMk/>
      </pc:docMkLst>
      <pc:sldChg chg="modSp">
        <pc:chgData name="Brant Zhao" userId="3ac346f5-3e92-46a7-8486-0f9adc3cc665" providerId="ADAL" clId="{8714CDA6-A673-49D0-938E-07F36EEBA1B5}" dt="2017-12-26T04:48:03.746" v="0"/>
        <pc:sldMkLst>
          <pc:docMk/>
          <pc:sldMk cId="2103153249" sldId="272"/>
        </pc:sldMkLst>
        <pc:spChg chg="mod">
          <ac:chgData name="Brant Zhao" userId="3ac346f5-3e92-46a7-8486-0f9adc3cc665" providerId="ADAL" clId="{8714CDA6-A673-49D0-938E-07F36EEBA1B5}" dt="2017-12-26T04:48:03.746" v="0"/>
          <ac:spMkLst>
            <pc:docMk/>
            <pc:sldMk cId="2103153249" sldId="272"/>
            <ac:spMk id="3" creationId="{00000000-0000-0000-0000-000000000000}"/>
          </ac:spMkLst>
        </pc:spChg>
      </pc:sldChg>
      <pc:sldChg chg="modSp">
        <pc:chgData name="Brant Zhao" userId="3ac346f5-3e92-46a7-8486-0f9adc3cc665" providerId="ADAL" clId="{8714CDA6-A673-49D0-938E-07F36EEBA1B5}" dt="2017-12-26T04:48:10.962" v="2"/>
        <pc:sldMkLst>
          <pc:docMk/>
          <pc:sldMk cId="1323207580" sldId="273"/>
        </pc:sldMkLst>
        <pc:spChg chg="mod">
          <ac:chgData name="Brant Zhao" userId="3ac346f5-3e92-46a7-8486-0f9adc3cc665" providerId="ADAL" clId="{8714CDA6-A673-49D0-938E-07F36EEBA1B5}" dt="2017-12-26T04:48:10.962" v="2"/>
          <ac:spMkLst>
            <pc:docMk/>
            <pc:sldMk cId="1323207580" sldId="273"/>
            <ac:spMk id="3" creationId="{00000000-0000-0000-0000-000000000000}"/>
          </ac:spMkLst>
        </pc:spChg>
      </pc:sldChg>
      <pc:sldChg chg="modSp">
        <pc:chgData name="Brant Zhao" userId="3ac346f5-3e92-46a7-8486-0f9adc3cc665" providerId="ADAL" clId="{8714CDA6-A673-49D0-938E-07F36EEBA1B5}" dt="2017-12-26T04:58:31.875" v="570"/>
        <pc:sldMkLst>
          <pc:docMk/>
          <pc:sldMk cId="433894513" sldId="276"/>
        </pc:sldMkLst>
        <pc:spChg chg="mod">
          <ac:chgData name="Brant Zhao" userId="3ac346f5-3e92-46a7-8486-0f9adc3cc665" providerId="ADAL" clId="{8714CDA6-A673-49D0-938E-07F36EEBA1B5}" dt="2017-12-26T04:58:31.875" v="570"/>
          <ac:spMkLst>
            <pc:docMk/>
            <pc:sldMk cId="433894513" sldId="276"/>
            <ac:spMk id="3" creationId="{00000000-0000-0000-0000-000000000000}"/>
          </ac:spMkLst>
        </pc:spChg>
      </pc:sldChg>
      <pc:sldChg chg="modSp add">
        <pc:chgData name="Brant Zhao" userId="3ac346f5-3e92-46a7-8486-0f9adc3cc665" providerId="ADAL" clId="{8714CDA6-A673-49D0-938E-07F36EEBA1B5}" dt="2017-12-26T06:21:56.268" v="577" actId="20577"/>
        <pc:sldMkLst>
          <pc:docMk/>
          <pc:sldMk cId="52949117" sldId="297"/>
        </pc:sldMkLst>
        <pc:spChg chg="mod">
          <ac:chgData name="Brant Zhao" userId="3ac346f5-3e92-46a7-8486-0f9adc3cc665" providerId="ADAL" clId="{8714CDA6-A673-49D0-938E-07F36EEBA1B5}" dt="2017-12-26T04:49:14.168" v="25" actId="20577"/>
          <ac:spMkLst>
            <pc:docMk/>
            <pc:sldMk cId="52949117" sldId="297"/>
            <ac:spMk id="2" creationId="{00000000-0000-0000-0000-000000000000}"/>
          </ac:spMkLst>
        </pc:spChg>
        <pc:spChg chg="mod">
          <ac:chgData name="Brant Zhao" userId="3ac346f5-3e92-46a7-8486-0f9adc3cc665" providerId="ADAL" clId="{8714CDA6-A673-49D0-938E-07F36EEBA1B5}" dt="2017-12-26T06:21:56.268" v="577" actId="20577"/>
          <ac:spMkLst>
            <pc:docMk/>
            <pc:sldMk cId="52949117" sldId="297"/>
            <ac:spMk id="3" creationId="{00000000-0000-0000-0000-000000000000}"/>
          </ac:spMkLst>
        </pc:spChg>
      </pc:sldChg>
      <pc:sldChg chg="modSp add">
        <pc:chgData name="Brant Zhao" userId="3ac346f5-3e92-46a7-8486-0f9adc3cc665" providerId="ADAL" clId="{8714CDA6-A673-49D0-938E-07F36EEBA1B5}" dt="2017-12-26T06:27:25.040" v="586" actId="20577"/>
        <pc:sldMkLst>
          <pc:docMk/>
          <pc:sldMk cId="2486907540" sldId="298"/>
        </pc:sldMkLst>
        <pc:spChg chg="mod">
          <ac:chgData name="Brant Zhao" userId="3ac346f5-3e92-46a7-8486-0f9adc3cc665" providerId="ADAL" clId="{8714CDA6-A673-49D0-938E-07F36EEBA1B5}" dt="2017-12-26T04:56:05.426" v="488" actId="20577"/>
          <ac:spMkLst>
            <pc:docMk/>
            <pc:sldMk cId="2486907540" sldId="298"/>
            <ac:spMk id="2" creationId="{00000000-0000-0000-0000-000000000000}"/>
          </ac:spMkLst>
        </pc:spChg>
        <pc:spChg chg="mod">
          <ac:chgData name="Brant Zhao" userId="3ac346f5-3e92-46a7-8486-0f9adc3cc665" providerId="ADAL" clId="{8714CDA6-A673-49D0-938E-07F36EEBA1B5}" dt="2017-12-26T06:27:25.040" v="586" actId="20577"/>
          <ac:spMkLst>
            <pc:docMk/>
            <pc:sldMk cId="2486907540" sldId="298"/>
            <ac:spMk id="3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08:02:56.8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1,'19'2,"1848"227,-1829-224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08:02:59.9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0,'58'0,"33"0,-19 0,25 0,22 0,21 0,11 0,2 0,-1 0,1 0,-7 0,-3 0,-5 0,-1 0,-2 0,1 0,3 0,4 0,-7 0,-10 0,103 0,-9 0,4 0,-14 0,73 0,-184 0,11 0,11 0,118 0,-41 0,-87 0,32 0,15 0,-7 0,92 0,-134 0,14 0,24 0,8 0,-8 0,-18 0,-7 0,3 0,8 0,8 0,-1 0,-5 0,2 0,7 0,14 0,11 0,1 0,-5 0,-5 0,3 0,3 0,-2 0,-5 0,-4 0,3 0,8 0,3 0,-8 0,-13 0,-7 0,-1 0,7 0,5 0,-7 0,-7 0,-2 0,9 0,11 0,8 0,-4 0,-12 0,-6 0,4 0,8 0,2 0,-7 0,-3 0,2 0,12 0,11 0,-2 0,-7 0,-10 0,-4 0,3 0,-2 0,-5 0,-8 0,106 0,-21 0,257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08:03:01.4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65,'43'0,"90"0,33-3,-60-1,15-2,9-3,6 0,-1 2,-7 1,-3 3,112-3,-9 0,-111 3,4 2,9 0,9 0,8 4,4 4,0 2,-1 4,-1 2,4 1,2 3,3 4,2 3,0 0,11 2,15 0,5 2,-2-3,2-4,3-1,5 0,-2 0,3-2,15 0,5-2,-18-1,2-1,11 0,9 0,2 0,-68-6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08:03:03.0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1 160,'0'0,"14"-1,-4-1,68-14,79-11,-36 12,32-2,24 0,7 1,4 2,4 4,0 1,-6 1,-10 3,-2 3,4 3,8 1,-1 2,-8-1,-6 3,-3 1,3 1,-6-1,-6-2,-7 1,5 2,10 2,9 0,-3 1,-7 1,2 1,3 1,4-1,-4-4,-1-2,3-4,11-1,5-1,-1-2,-8 1,-3 2,2 4,0 3,-6 4,-3 4,3 4,13 3,4 2,-3 2,-6 1,-1 2,4 0,0 1,-3-2,-3 2,9 3,11 1,-4 1,-16-4,-16-2,4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08:03:04.1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0,'39'0,"86"0,-17 0,32 0,32 0,12 0,6 0,-5 0,-13 0,-16 0,100 0,82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422DA-9CC6-F24F-964E-83D03FBE0603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30524-D625-F045-93A7-563D3D83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84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henon/keras-frcn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image" Target="../media/image11.jp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1496" y="1970786"/>
            <a:ext cx="5031414" cy="1182687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毛宽诚进度汇报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毛宽诚</a:t>
            </a:r>
            <a:endParaRPr 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/1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14</a:t>
            </a:r>
            <a:endParaRPr 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6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412" y="785665"/>
            <a:ext cx="6731729" cy="133752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1 </a:t>
            </a:r>
            <a:r>
              <a:rPr lang="zh-CN" altLang="en-US" dirty="0">
                <a:solidFill>
                  <a:schemeClr val="tx1"/>
                </a:solidFill>
              </a:rPr>
              <a:t>多谱行人检测程序调试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2 </a:t>
            </a:r>
            <a:r>
              <a:rPr lang="en-US" altLang="zh-CN" dirty="0" err="1">
                <a:solidFill>
                  <a:schemeClr val="tx1"/>
                </a:solidFill>
              </a:rPr>
              <a:t>missrate-fppi</a:t>
            </a:r>
            <a:r>
              <a:rPr lang="zh-CN" altLang="en-US" dirty="0">
                <a:solidFill>
                  <a:schemeClr val="tx1"/>
                </a:solidFill>
              </a:rPr>
              <a:t>图线绘制</a:t>
            </a:r>
            <a:r>
              <a:rPr lang="en-US" altLang="zh-CN" dirty="0">
                <a:solidFill>
                  <a:schemeClr val="tx1"/>
                </a:solidFill>
              </a:rPr>
              <a:t>	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3 mobile</a:t>
            </a:r>
            <a:r>
              <a:rPr lang="zh-CN" altLang="en-US" dirty="0">
                <a:solidFill>
                  <a:schemeClr val="tx1"/>
                </a:solidFill>
              </a:rPr>
              <a:t>平台加速库</a:t>
            </a:r>
            <a:r>
              <a:rPr lang="en-US" altLang="zh-CN" dirty="0" err="1">
                <a:solidFill>
                  <a:schemeClr val="tx1"/>
                </a:solidFill>
              </a:rPr>
              <a:t>tensorrt</a:t>
            </a:r>
            <a:r>
              <a:rPr lang="zh-CN" altLang="en-US" dirty="0">
                <a:solidFill>
                  <a:schemeClr val="tx1"/>
                </a:solidFill>
              </a:rPr>
              <a:t>学习</a:t>
            </a:r>
            <a:br>
              <a:rPr lang="en-US" altLang="zh-CN" dirty="0">
                <a:solidFill>
                  <a:schemeClr val="tx1"/>
                </a:solidFill>
              </a:rPr>
            </a:br>
            <a:br>
              <a:rPr lang="en-US" altLang="zh-CN" dirty="0">
                <a:solidFill>
                  <a:schemeClr val="tx1"/>
                </a:solidFill>
              </a:rPr>
            </a:br>
            <a:br>
              <a:rPr lang="en-US" altLang="zh-CN" dirty="0">
                <a:solidFill>
                  <a:schemeClr val="tx1"/>
                </a:solidFill>
              </a:rPr>
            </a:br>
            <a:br>
              <a:rPr lang="en-US" altLang="zh-CN" dirty="0">
                <a:solidFill>
                  <a:schemeClr val="tx1"/>
                </a:solidFill>
              </a:rPr>
            </a:br>
            <a:br>
              <a:rPr lang="en-US" altLang="zh-CN" dirty="0">
                <a:solidFill>
                  <a:schemeClr val="tx1"/>
                </a:solidFill>
              </a:rPr>
            </a:br>
            <a:br>
              <a:rPr lang="en-US" altLang="zh-CN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11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41938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keras</a:t>
            </a:r>
            <a:r>
              <a:rPr lang="zh-CN" altLang="en-US" dirty="0"/>
              <a:t>的</a:t>
            </a:r>
            <a:r>
              <a:rPr lang="en-US" altLang="zh-CN" dirty="0"/>
              <a:t>fusion </a:t>
            </a:r>
            <a:r>
              <a:rPr lang="en-US" altLang="zh-CN" dirty="0" err="1"/>
              <a:t>fasterrcnn</a:t>
            </a:r>
            <a:r>
              <a:rPr lang="en-US" altLang="zh-CN" dirty="0"/>
              <a:t> </a:t>
            </a:r>
            <a:r>
              <a:rPr lang="zh-CN" altLang="en-US" dirty="0"/>
              <a:t>行人检测：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376" y="1546102"/>
            <a:ext cx="9416692" cy="5112447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https://github.com/yhenon/keras-frcnn</a:t>
            </a:r>
            <a:endParaRPr lang="en-US" dirty="0"/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Kaist_rgbt.py</a:t>
            </a:r>
          </a:p>
          <a:p>
            <a:pPr lvl="2"/>
            <a:r>
              <a:rPr lang="zh-CN" altLang="en-US" sz="2000" dirty="0">
                <a:ea typeface="宋体" panose="02010600030101010101" pitchFamily="2" charset="-122"/>
              </a:rPr>
              <a:t>读取图片</a:t>
            </a:r>
            <a:r>
              <a:rPr lang="en-US" altLang="zh-CN" sz="2000" dirty="0">
                <a:ea typeface="宋体" panose="02010600030101010101" pitchFamily="2" charset="-122"/>
              </a:rPr>
              <a:t>(color thermal)</a:t>
            </a:r>
          </a:p>
          <a:p>
            <a:pPr lvl="2"/>
            <a:r>
              <a:rPr lang="zh-CN" altLang="en-US" sz="2000" dirty="0">
                <a:ea typeface="宋体" panose="02010600030101010101" pitchFamily="2" charset="-122"/>
              </a:rPr>
              <a:t>用</a:t>
            </a:r>
            <a:r>
              <a:rPr lang="en-US" altLang="zh-CN" sz="2000" dirty="0">
                <a:ea typeface="宋体" panose="02010600030101010101" pitchFamily="2" charset="-122"/>
              </a:rPr>
              <a:t>Resnet</a:t>
            </a:r>
            <a:r>
              <a:rPr lang="zh-CN" altLang="en-US" sz="2000" dirty="0">
                <a:ea typeface="宋体" panose="02010600030101010101" pitchFamily="2" charset="-122"/>
              </a:rPr>
              <a:t>产生</a:t>
            </a:r>
            <a:r>
              <a:rPr lang="en-US" altLang="zh-CN" sz="2000" dirty="0">
                <a:ea typeface="宋体" panose="02010600030101010101" pitchFamily="2" charset="-122"/>
              </a:rPr>
              <a:t>feature map</a:t>
            </a:r>
          </a:p>
          <a:p>
            <a:pPr lvl="2"/>
            <a:r>
              <a:rPr lang="zh-CN" altLang="en-US" sz="2000" dirty="0">
                <a:ea typeface="宋体" panose="02010600030101010101" pitchFamily="2" charset="-122"/>
              </a:rPr>
              <a:t>在网络开始两层卷积后使用</a:t>
            </a:r>
            <a:r>
              <a:rPr lang="en-US" altLang="zh-CN" sz="2000" dirty="0">
                <a:ea typeface="宋体" panose="02010600030101010101" pitchFamily="2" charset="-122"/>
              </a:rPr>
              <a:t>concatenate()</a:t>
            </a:r>
          </a:p>
          <a:p>
            <a:pPr lvl="2"/>
            <a:r>
              <a:rPr lang="zh-CN" altLang="en-US" sz="2000" dirty="0">
                <a:ea typeface="宋体" panose="02010600030101010101" pitchFamily="2" charset="-122"/>
              </a:rPr>
              <a:t>后面接</a:t>
            </a:r>
            <a:r>
              <a:rPr lang="en-US" altLang="zh-CN" sz="2000" dirty="0" err="1">
                <a:ea typeface="宋体" panose="02010600030101010101" pitchFamily="2" charset="-122"/>
              </a:rPr>
              <a:t>conv_block</a:t>
            </a:r>
            <a:r>
              <a:rPr lang="en-US" altLang="zh-CN" sz="2000" dirty="0">
                <a:ea typeface="宋体" panose="02010600030101010101" pitchFamily="2" charset="-122"/>
              </a:rPr>
              <a:t> /identity block</a:t>
            </a:r>
            <a:r>
              <a:rPr lang="zh-CN" altLang="en-US" sz="2000" dirty="0">
                <a:ea typeface="宋体" panose="02010600030101010101" pitchFamily="2" charset="-122"/>
              </a:rPr>
              <a:t>等</a:t>
            </a:r>
            <a:r>
              <a:rPr lang="en-US" altLang="zh-CN" sz="2000" dirty="0" err="1">
                <a:ea typeface="宋体" panose="02010600030101010101" pitchFamily="2" charset="-122"/>
              </a:rPr>
              <a:t>resnet</a:t>
            </a:r>
            <a:r>
              <a:rPr lang="zh-CN" altLang="en-US" sz="2000" dirty="0">
                <a:ea typeface="宋体" panose="02010600030101010101" pitchFamily="2" charset="-122"/>
              </a:rPr>
              <a:t>结构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2"/>
            <a:r>
              <a:rPr lang="zh-CN" altLang="en-US" sz="2000" dirty="0">
                <a:ea typeface="宋体" panose="02010600030101010101" pitchFamily="2" charset="-122"/>
              </a:rPr>
              <a:t>后面和</a:t>
            </a:r>
            <a:r>
              <a:rPr lang="en-US" altLang="zh-CN" sz="2000" dirty="0" err="1">
                <a:ea typeface="宋体" panose="02010600030101010101" pitchFamily="2" charset="-122"/>
              </a:rPr>
              <a:t>resnet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ea typeface="宋体" panose="02010600030101010101" pitchFamily="2" charset="-122"/>
              </a:rPr>
              <a:t>fasterrcnn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ea typeface="宋体" panose="02010600030101010101" pitchFamily="2" charset="-122"/>
              </a:rPr>
              <a:t>一模一样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4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0FA8698-DB8A-4B34-9AE3-174D9AADF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645" y="566997"/>
            <a:ext cx="4487720" cy="3590178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276CDA3-AE77-409A-B23F-968837C68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90D03B-C7D9-42E4-81A4-06B231259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971" y="566997"/>
            <a:ext cx="4487720" cy="35901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AA8486-D2BC-411C-AD29-8A06D4634D9D}"/>
              </a:ext>
            </a:extLst>
          </p:cNvPr>
          <p:cNvSpPr txBox="1"/>
          <p:nvPr/>
        </p:nvSpPr>
        <p:spPr>
          <a:xfrm>
            <a:off x="767204" y="4473871"/>
            <a:ext cx="82742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测试集： </a:t>
            </a:r>
            <a:r>
              <a:rPr lang="en-US" altLang="zh-CN" dirty="0"/>
              <a:t>reasonable</a:t>
            </a:r>
          </a:p>
          <a:p>
            <a:r>
              <a:rPr lang="en-US" altLang="zh-CN" dirty="0"/>
              <a:t>	reasonable:2252</a:t>
            </a:r>
            <a:r>
              <a:rPr lang="zh-CN" altLang="en-US" dirty="0"/>
              <a:t>张图片。</a:t>
            </a:r>
            <a:endParaRPr lang="en-US" altLang="zh-CN" dirty="0"/>
          </a:p>
          <a:p>
            <a:r>
              <a:rPr lang="en-US" altLang="zh-CN" dirty="0"/>
              <a:t>	</a:t>
            </a:r>
          </a:p>
          <a:p>
            <a:r>
              <a:rPr lang="zh-CN" altLang="en-US" dirty="0"/>
              <a:t>标签：</a:t>
            </a:r>
            <a:r>
              <a:rPr lang="en-US" altLang="zh-CN" dirty="0"/>
              <a:t>person/people/people?/cyclist</a:t>
            </a:r>
          </a:p>
          <a:p>
            <a:r>
              <a:rPr lang="en-US" altLang="zh-CN" dirty="0"/>
              <a:t>	   </a:t>
            </a:r>
            <a:r>
              <a:rPr lang="zh-CN" altLang="en-US" dirty="0"/>
              <a:t>训练：全部训练</a:t>
            </a:r>
            <a:endParaRPr lang="en-US" altLang="zh-CN" dirty="0"/>
          </a:p>
          <a:p>
            <a:r>
              <a:rPr lang="en-US" altLang="zh-CN" dirty="0"/>
              <a:t>	   </a:t>
            </a:r>
            <a:r>
              <a:rPr lang="zh-CN" altLang="en-US" dirty="0"/>
              <a:t>测试：忽略</a:t>
            </a:r>
            <a:r>
              <a:rPr lang="en-US" altLang="zh-CN" dirty="0"/>
              <a:t> people/people?/cyclist</a:t>
            </a:r>
          </a:p>
          <a:p>
            <a:r>
              <a:rPr lang="en-US" dirty="0"/>
              <a:t>	            </a:t>
            </a:r>
            <a:r>
              <a:rPr lang="zh-CN" altLang="en-US" dirty="0"/>
              <a:t> 忽略 </a:t>
            </a:r>
            <a:r>
              <a:rPr lang="en-US" altLang="zh-CN" dirty="0"/>
              <a:t>occlusion/</a:t>
            </a:r>
            <a:r>
              <a:rPr lang="zh-CN" altLang="en-US" dirty="0"/>
              <a:t>小尺寸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27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D8B17E-5C45-4F28-85C4-7491603D3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0" y="-79599"/>
            <a:ext cx="5715857" cy="66414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AF0321-9553-4C5D-8E65-F408722FAD22}"/>
                  </a:ext>
                </a:extLst>
              </p14:cNvPr>
              <p14:cNvContentPartPr/>
              <p14:nvPr/>
            </p14:nvContentPartPr>
            <p14:xfrm>
              <a:off x="851816" y="3294133"/>
              <a:ext cx="692640" cy="85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AF0321-9553-4C5D-8E65-F408722FAD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7816" y="3186493"/>
                <a:ext cx="80028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07C7DB9-1F70-4D11-BE83-9E2EB61C0D9F}"/>
                  </a:ext>
                </a:extLst>
              </p14:cNvPr>
              <p14:cNvContentPartPr/>
              <p14:nvPr/>
            </p14:nvContentPartPr>
            <p14:xfrm>
              <a:off x="540254" y="3334123"/>
              <a:ext cx="537084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07C7DB9-1F70-4D11-BE83-9E2EB61C0D9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6614" y="3226123"/>
                <a:ext cx="54784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2B63D38-E426-4131-B97A-1DB9B5C9EC63}"/>
                  </a:ext>
                </a:extLst>
              </p14:cNvPr>
              <p14:cNvContentPartPr/>
              <p14:nvPr/>
            </p14:nvContentPartPr>
            <p14:xfrm>
              <a:off x="471494" y="3151243"/>
              <a:ext cx="2560320" cy="183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2B63D38-E426-4131-B97A-1DB9B5C9EC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7494" y="3043243"/>
                <a:ext cx="266796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E2D8343-ED72-4A23-BDE7-FBEC508D259B}"/>
                  </a:ext>
                </a:extLst>
              </p14:cNvPr>
              <p14:cNvContentPartPr/>
              <p14:nvPr/>
            </p14:nvContentPartPr>
            <p14:xfrm>
              <a:off x="2363294" y="3082483"/>
              <a:ext cx="3639600" cy="252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E2D8343-ED72-4A23-BDE7-FBEC508D259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09654" y="2974843"/>
                <a:ext cx="374724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FEFC04C-6218-408F-BCCE-3DFC7801C764}"/>
                  </a:ext>
                </a:extLst>
              </p14:cNvPr>
              <p14:cNvContentPartPr/>
              <p14:nvPr/>
            </p14:nvContentPartPr>
            <p14:xfrm>
              <a:off x="5538134" y="3334123"/>
              <a:ext cx="7437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FEFC04C-6218-408F-BCCE-3DFC7801C76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84134" y="3226123"/>
                <a:ext cx="8514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3B90454A-200B-4F46-B19E-366787E9CD4A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4056" r="38578"/>
          <a:stretch/>
        </p:blipFill>
        <p:spPr>
          <a:xfrm>
            <a:off x="6096000" y="0"/>
            <a:ext cx="3830907" cy="28458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23832DB-9F17-471E-96B8-715AAAEE1D5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54269" y="3462022"/>
            <a:ext cx="4359215" cy="32694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7264B20-F1D8-43F4-B4B6-430D44CCF52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09579" y="796961"/>
            <a:ext cx="3607810" cy="270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5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Mobile</a:t>
            </a:r>
            <a:r>
              <a:rPr lang="zh-CN" altLang="en-US" sz="2800" dirty="0"/>
              <a:t>平台</a:t>
            </a:r>
            <a:r>
              <a:rPr lang="en-US" altLang="zh-CN" sz="2800" dirty="0" err="1"/>
              <a:t>tensorrt</a:t>
            </a:r>
            <a:r>
              <a:rPr lang="zh-CN" altLang="en-US" sz="2800" dirty="0"/>
              <a:t>加速库学习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375" y="1485343"/>
            <a:ext cx="6079408" cy="4375410"/>
          </a:xfrm>
        </p:spPr>
        <p:txBody>
          <a:bodyPr>
            <a:normAutofit/>
          </a:bodyPr>
          <a:lstStyle/>
          <a:p>
            <a:r>
              <a:rPr lang="en-US" altLang="zh-CN" sz="1600" dirty="0" err="1"/>
              <a:t>Tensorrt</a:t>
            </a:r>
            <a:r>
              <a:rPr lang="en-US" altLang="zh-CN" sz="1600" dirty="0"/>
              <a:t>(</a:t>
            </a:r>
            <a:r>
              <a:rPr lang="zh-CN" altLang="en-US" sz="1600" dirty="0"/>
              <a:t>深度学习加速软件包</a:t>
            </a:r>
            <a:r>
              <a:rPr lang="en-US" altLang="zh-CN" sz="1600" dirty="0"/>
              <a:t>)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B0EF82-AEB0-41DC-911D-C2C34EFEE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50" y="2225632"/>
            <a:ext cx="6775557" cy="379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00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19819"/>
            <a:ext cx="3434591" cy="1000664"/>
          </a:xfrm>
        </p:spPr>
        <p:txBody>
          <a:bodyPr/>
          <a:lstStyle/>
          <a:p>
            <a:r>
              <a:rPr lang="zh-CN" altLang="en-US" dirty="0"/>
              <a:t>内部学习资料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F42F62-8C9A-46EA-9CFD-CF204E1B8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65" y="2908442"/>
            <a:ext cx="6572141" cy="36968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68E403-2971-4959-A7E1-5A1D139D9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246" y="114676"/>
            <a:ext cx="6692420" cy="37644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A0A217-7CD7-48E7-9BE2-96A7EA8AE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969" y="3859967"/>
            <a:ext cx="5530973" cy="285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5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E65F-C4CD-4E7D-AE35-78AB35E4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353" y="2175876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Thanks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556884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7322</TotalTime>
  <Words>130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华文新魏</vt:lpstr>
      <vt:lpstr>宋体</vt:lpstr>
      <vt:lpstr>方正姚体</vt:lpstr>
      <vt:lpstr>Arial</vt:lpstr>
      <vt:lpstr>Calibri</vt:lpstr>
      <vt:lpstr>Trebuchet MS</vt:lpstr>
      <vt:lpstr>Wingdings 3</vt:lpstr>
      <vt:lpstr>Facet</vt:lpstr>
      <vt:lpstr>毛宽诚进度汇报</vt:lpstr>
      <vt:lpstr>1 多谱行人检测程序调试 2 missrate-fppi图线绘制  3 mobile平台加速库tensorrt学习      </vt:lpstr>
      <vt:lpstr>基于keras的fusion fasterrcnn 行人检测：</vt:lpstr>
      <vt:lpstr>PowerPoint Presentation</vt:lpstr>
      <vt:lpstr>PowerPoint Presentation</vt:lpstr>
      <vt:lpstr>Mobile平台tensorrt加速库学习</vt:lpstr>
      <vt:lpstr>内部学习资料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of an Inference Run with TensorRT</dc:title>
  <dc:creator>Brant Zhao</dc:creator>
  <cp:lastModifiedBy>Kuancheng Mao</cp:lastModifiedBy>
  <cp:revision>476</cp:revision>
  <dcterms:created xsi:type="dcterms:W3CDTF">2017-12-23T03:55:49Z</dcterms:created>
  <dcterms:modified xsi:type="dcterms:W3CDTF">2018-11-14T03:19:04Z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kmao@nvidia.com</vt:lpwstr>
  </property>
  <property fmtid="{D5CDD505-2E9C-101B-9397-08002B2CF9AE}" pid="5" name="MSIP_Label_6b558183-044c-4105-8d9c-cea02a2a3d86_SetDate">
    <vt:lpwstr>2018-10-15T14:09:33.6637402Z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Extended_MSFT_Method">
    <vt:lpwstr>Automatic</vt:lpwstr>
  </property>
  <property fmtid="{D5CDD505-2E9C-101B-9397-08002B2CF9AE}" pid="9" name="Sensitivity">
    <vt:lpwstr>Unrestricted</vt:lpwstr>
  </property>
</Properties>
</file>