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9"/>
  </p:notesMasterIdLst>
  <p:handoutMasterIdLst>
    <p:handoutMasterId r:id="rId10"/>
  </p:handoutMasterIdLst>
  <p:sldIdLst>
    <p:sldId id="303" r:id="rId2"/>
    <p:sldId id="361" r:id="rId3"/>
    <p:sldId id="362" r:id="rId4"/>
    <p:sldId id="363" r:id="rId5"/>
    <p:sldId id="364" r:id="rId6"/>
    <p:sldId id="365" r:id="rId7"/>
    <p:sldId id="353" r:id="rId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0000C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38" autoAdjust="0"/>
    <p:restoredTop sz="94410" autoAdjust="0"/>
  </p:normalViewPr>
  <p:slideViewPr>
    <p:cSldViewPr snapToGrid="0" snapToObjects="1">
      <p:cViewPr>
        <p:scale>
          <a:sx n="75" d="100"/>
          <a:sy n="75" d="100"/>
        </p:scale>
        <p:origin x="738" y="312"/>
      </p:cViewPr>
      <p:guideLst>
        <p:guide pos="3840"/>
        <p:guide orient="horz" pos="2160"/>
        <p:guide orient="horz" pos="232"/>
        <p:guide orient="horz" pos="4088"/>
        <p:guide pos="574"/>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66" d="100"/>
          <a:sy n="66" d="100"/>
        </p:scale>
        <p:origin x="333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1E3AB-825C-454B-9C5E-5D8F4DEF3C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A62D33B4-757D-42D9-8801-C0579CCFCFA7}">
      <dgm:prSet/>
      <dgm:spPr/>
      <dgm:t>
        <a:bodyPr/>
        <a:lstStyle/>
        <a:p>
          <a:pPr rtl="0"/>
          <a:r>
            <a:rPr lang="zh-CN" smtClean="0"/>
            <a:t>多模态视觉数据处理综述</a:t>
          </a:r>
          <a:endParaRPr lang="zh-CN"/>
        </a:p>
      </dgm:t>
    </dgm:pt>
    <dgm:pt modelId="{72760037-905A-4782-800B-32B37B091D6F}" type="parTrans" cxnId="{7E029527-E455-4B5C-A8F2-D61823E07DC6}">
      <dgm:prSet/>
      <dgm:spPr/>
      <dgm:t>
        <a:bodyPr/>
        <a:lstStyle/>
        <a:p>
          <a:endParaRPr lang="zh-CN" altLang="en-US"/>
        </a:p>
      </dgm:t>
    </dgm:pt>
    <dgm:pt modelId="{CCCDD7BD-24F1-4EEA-8681-51283652A7EC}" type="sibTrans" cxnId="{7E029527-E455-4B5C-A8F2-D61823E07DC6}">
      <dgm:prSet/>
      <dgm:spPr/>
      <dgm:t>
        <a:bodyPr/>
        <a:lstStyle/>
        <a:p>
          <a:endParaRPr lang="zh-CN" altLang="en-US"/>
        </a:p>
      </dgm:t>
    </dgm:pt>
    <dgm:pt modelId="{DFF220AF-3BB6-48CD-952F-130822810F9F}">
      <dgm:prSet/>
      <dgm:spPr/>
      <dgm:t>
        <a:bodyPr/>
        <a:lstStyle/>
        <a:p>
          <a:pPr rtl="0"/>
          <a:r>
            <a:rPr lang="en-US" dirty="0" err="1" smtClean="0"/>
            <a:t>Baltrušaitis</a:t>
          </a:r>
          <a:r>
            <a:rPr lang="en-US" dirty="0" smtClean="0"/>
            <a:t> T, Ahuja C, </a:t>
          </a:r>
          <a:r>
            <a:rPr lang="en-US" dirty="0" err="1" smtClean="0"/>
            <a:t>Morency</a:t>
          </a:r>
          <a:r>
            <a:rPr lang="en-US" dirty="0" smtClean="0"/>
            <a:t> L P. Multimodal machine learning: A survey and taxonomy[J]. IEEE Transactions on Pattern Analysis and Machine Intelligence, </a:t>
          </a:r>
          <a:r>
            <a:rPr lang="en-US" dirty="0" smtClean="0">
              <a:solidFill>
                <a:schemeClr val="tx1"/>
              </a:solidFill>
            </a:rPr>
            <a:t>2018.     </a:t>
          </a:r>
          <a:r>
            <a:rPr lang="en-US" altLang="zh-CN" dirty="0" err="1" smtClean="0">
              <a:solidFill>
                <a:srgbClr val="00B050"/>
              </a:solidFill>
            </a:rPr>
            <a:t>MultiComp</a:t>
          </a:r>
          <a:r>
            <a:rPr lang="en-US" altLang="zh-CN" dirty="0" smtClean="0">
              <a:solidFill>
                <a:srgbClr val="00B050"/>
              </a:solidFill>
            </a:rPr>
            <a:t> Lab</a:t>
          </a:r>
          <a:endParaRPr lang="zh-CN" dirty="0">
            <a:solidFill>
              <a:srgbClr val="00B050"/>
            </a:solidFill>
          </a:endParaRPr>
        </a:p>
      </dgm:t>
    </dgm:pt>
    <dgm:pt modelId="{D6995A87-12EE-4203-9DF8-5EA93B0B1F32}" type="parTrans" cxnId="{141464D0-2C7B-4931-8748-AE104795A655}">
      <dgm:prSet/>
      <dgm:spPr/>
      <dgm:t>
        <a:bodyPr/>
        <a:lstStyle/>
        <a:p>
          <a:endParaRPr lang="zh-CN" altLang="en-US"/>
        </a:p>
      </dgm:t>
    </dgm:pt>
    <dgm:pt modelId="{37EDD163-1933-49BF-9BE6-5EBC24B5A026}" type="sibTrans" cxnId="{141464D0-2C7B-4931-8748-AE104795A655}">
      <dgm:prSet/>
      <dgm:spPr/>
      <dgm:t>
        <a:bodyPr/>
        <a:lstStyle/>
        <a:p>
          <a:endParaRPr lang="zh-CN" altLang="en-US"/>
        </a:p>
      </dgm:t>
    </dgm:pt>
    <dgm:pt modelId="{98CA2966-61F7-4BE1-A8DD-F2CE04BC7C3B}">
      <dgm:prSet/>
      <dgm:spPr/>
      <dgm:t>
        <a:bodyPr/>
        <a:lstStyle/>
        <a:p>
          <a:pPr rtl="0"/>
          <a:r>
            <a:rPr lang="zh-CN" dirty="0" smtClean="0"/>
            <a:t>多模态视觉数据处理的网络架构</a:t>
          </a:r>
          <a:endParaRPr lang="zh-CN" dirty="0"/>
        </a:p>
      </dgm:t>
    </dgm:pt>
    <dgm:pt modelId="{7F02C03B-70CF-4139-B321-44399BF99275}" type="parTrans" cxnId="{FC7F1F82-1B9F-41C6-BB43-917E1D48E129}">
      <dgm:prSet/>
      <dgm:spPr/>
      <dgm:t>
        <a:bodyPr/>
        <a:lstStyle/>
        <a:p>
          <a:endParaRPr lang="zh-CN" altLang="en-US"/>
        </a:p>
      </dgm:t>
    </dgm:pt>
    <dgm:pt modelId="{4592E596-9529-4852-8FA3-96CB2A8C5501}" type="sibTrans" cxnId="{FC7F1F82-1B9F-41C6-BB43-917E1D48E129}">
      <dgm:prSet/>
      <dgm:spPr/>
      <dgm:t>
        <a:bodyPr/>
        <a:lstStyle/>
        <a:p>
          <a:endParaRPr lang="zh-CN" altLang="en-US"/>
        </a:p>
      </dgm:t>
    </dgm:pt>
    <dgm:pt modelId="{0FB82220-5F11-4193-B221-15E5ADCB4DB3}">
      <dgm:prSet/>
      <dgm:spPr/>
      <dgm:t>
        <a:bodyPr/>
        <a:lstStyle/>
        <a:p>
          <a:pPr rtl="0"/>
          <a:r>
            <a:rPr lang="en-US" dirty="0" smtClean="0"/>
            <a:t>https://github.com/cv-shiyanshi/multimodal-image-processing-based-neural-network</a:t>
          </a:r>
          <a:endParaRPr lang="zh-CN" dirty="0"/>
        </a:p>
      </dgm:t>
    </dgm:pt>
    <dgm:pt modelId="{68BC6C01-ECB2-41E4-BCA3-1D43457E5880}" type="parTrans" cxnId="{08041522-960E-4B57-94FF-D782080EDD93}">
      <dgm:prSet/>
      <dgm:spPr/>
      <dgm:t>
        <a:bodyPr/>
        <a:lstStyle/>
        <a:p>
          <a:endParaRPr lang="zh-CN" altLang="en-US"/>
        </a:p>
      </dgm:t>
    </dgm:pt>
    <dgm:pt modelId="{9F221AB7-BB11-4DDB-93F1-DC94A310B968}" type="sibTrans" cxnId="{08041522-960E-4B57-94FF-D782080EDD93}">
      <dgm:prSet/>
      <dgm:spPr/>
      <dgm:t>
        <a:bodyPr/>
        <a:lstStyle/>
        <a:p>
          <a:endParaRPr lang="zh-CN" altLang="en-US"/>
        </a:p>
      </dgm:t>
    </dgm:pt>
    <dgm:pt modelId="{1B60F0B4-99DF-4868-842B-16FD5B9EA71A}">
      <dgm:prSet/>
      <dgm:spPr/>
      <dgm:t>
        <a:bodyPr/>
        <a:lstStyle/>
        <a:p>
          <a:r>
            <a:rPr lang="en-US" altLang="zh-CN" b="0" i="0" dirty="0" smtClean="0"/>
            <a:t>CMU 11-777 </a:t>
          </a:r>
          <a:r>
            <a:rPr lang="en-US" altLang="zh-CN" b="0" i="0" dirty="0" smtClean="0">
              <a:solidFill>
                <a:srgbClr val="00B0F0"/>
              </a:solidFill>
            </a:rPr>
            <a:t>Advanced Multimodal Machine Learning </a:t>
          </a:r>
          <a:endParaRPr lang="zh-CN" b="0" dirty="0">
            <a:solidFill>
              <a:srgbClr val="00B0F0"/>
            </a:solidFill>
          </a:endParaRPr>
        </a:p>
      </dgm:t>
    </dgm:pt>
    <dgm:pt modelId="{E2C0602A-E632-4010-A8E3-3C4E6704C699}" type="parTrans" cxnId="{5FDA58B8-B1E1-4452-A8C3-6934377381BB}">
      <dgm:prSet/>
      <dgm:spPr/>
      <dgm:t>
        <a:bodyPr/>
        <a:lstStyle/>
        <a:p>
          <a:endParaRPr lang="zh-CN" altLang="en-US"/>
        </a:p>
      </dgm:t>
    </dgm:pt>
    <dgm:pt modelId="{2125ACE8-7DC4-4C75-A144-2FE490900F30}" type="sibTrans" cxnId="{5FDA58B8-B1E1-4452-A8C3-6934377381BB}">
      <dgm:prSet/>
      <dgm:spPr/>
      <dgm:t>
        <a:bodyPr/>
        <a:lstStyle/>
        <a:p>
          <a:endParaRPr lang="zh-CN" altLang="en-US"/>
        </a:p>
      </dgm:t>
    </dgm:pt>
    <dgm:pt modelId="{32034662-638D-4AE1-B073-9EBD16D5BF5C}" type="pres">
      <dgm:prSet presAssocID="{0C21E3AB-825C-454B-9C5E-5D8F4DEF3C2E}" presName="linear" presStyleCnt="0">
        <dgm:presLayoutVars>
          <dgm:animLvl val="lvl"/>
          <dgm:resizeHandles val="exact"/>
        </dgm:presLayoutVars>
      </dgm:prSet>
      <dgm:spPr/>
    </dgm:pt>
    <dgm:pt modelId="{5EEFCAE0-FDD0-4F80-98A4-363E666946DF}" type="pres">
      <dgm:prSet presAssocID="{A62D33B4-757D-42D9-8801-C0579CCFCFA7}" presName="parentText" presStyleLbl="node1" presStyleIdx="0" presStyleCnt="2">
        <dgm:presLayoutVars>
          <dgm:chMax val="0"/>
          <dgm:bulletEnabled val="1"/>
        </dgm:presLayoutVars>
      </dgm:prSet>
      <dgm:spPr/>
    </dgm:pt>
    <dgm:pt modelId="{A95D06EF-6FE6-4881-85BA-EFC1F4B1700F}" type="pres">
      <dgm:prSet presAssocID="{A62D33B4-757D-42D9-8801-C0579CCFCFA7}" presName="childText" presStyleLbl="revTx" presStyleIdx="0" presStyleCnt="2">
        <dgm:presLayoutVars>
          <dgm:bulletEnabled val="1"/>
        </dgm:presLayoutVars>
      </dgm:prSet>
      <dgm:spPr/>
      <dgm:t>
        <a:bodyPr/>
        <a:lstStyle/>
        <a:p>
          <a:endParaRPr lang="zh-CN" altLang="en-US"/>
        </a:p>
      </dgm:t>
    </dgm:pt>
    <dgm:pt modelId="{12550AF0-E528-4996-9BD3-4D8E1C74CAFD}" type="pres">
      <dgm:prSet presAssocID="{98CA2966-61F7-4BE1-A8DD-F2CE04BC7C3B}" presName="parentText" presStyleLbl="node1" presStyleIdx="1" presStyleCnt="2">
        <dgm:presLayoutVars>
          <dgm:chMax val="0"/>
          <dgm:bulletEnabled val="1"/>
        </dgm:presLayoutVars>
      </dgm:prSet>
      <dgm:spPr/>
    </dgm:pt>
    <dgm:pt modelId="{5E74624A-DC34-4C97-A9E3-735CD439AAC8}" type="pres">
      <dgm:prSet presAssocID="{98CA2966-61F7-4BE1-A8DD-F2CE04BC7C3B}" presName="childText" presStyleLbl="revTx" presStyleIdx="1" presStyleCnt="2">
        <dgm:presLayoutVars>
          <dgm:bulletEnabled val="1"/>
        </dgm:presLayoutVars>
      </dgm:prSet>
      <dgm:spPr/>
    </dgm:pt>
  </dgm:ptLst>
  <dgm:cxnLst>
    <dgm:cxn modelId="{FBF5FA71-9A3E-439C-B2CA-4B375EE241B4}" type="presOf" srcId="{1B60F0B4-99DF-4868-842B-16FD5B9EA71A}" destId="{A95D06EF-6FE6-4881-85BA-EFC1F4B1700F}" srcOrd="0" destOrd="1" presId="urn:microsoft.com/office/officeart/2005/8/layout/vList2"/>
    <dgm:cxn modelId="{7E029527-E455-4B5C-A8F2-D61823E07DC6}" srcId="{0C21E3AB-825C-454B-9C5E-5D8F4DEF3C2E}" destId="{A62D33B4-757D-42D9-8801-C0579CCFCFA7}" srcOrd="0" destOrd="0" parTransId="{72760037-905A-4782-800B-32B37B091D6F}" sibTransId="{CCCDD7BD-24F1-4EEA-8681-51283652A7EC}"/>
    <dgm:cxn modelId="{66BC1E21-0EAC-4A81-83B7-9718F4F3F01D}" type="presOf" srcId="{DFF220AF-3BB6-48CD-952F-130822810F9F}" destId="{A95D06EF-6FE6-4881-85BA-EFC1F4B1700F}" srcOrd="0" destOrd="0" presId="urn:microsoft.com/office/officeart/2005/8/layout/vList2"/>
    <dgm:cxn modelId="{FC7F1F82-1B9F-41C6-BB43-917E1D48E129}" srcId="{0C21E3AB-825C-454B-9C5E-5D8F4DEF3C2E}" destId="{98CA2966-61F7-4BE1-A8DD-F2CE04BC7C3B}" srcOrd="1" destOrd="0" parTransId="{7F02C03B-70CF-4139-B321-44399BF99275}" sibTransId="{4592E596-9529-4852-8FA3-96CB2A8C5501}"/>
    <dgm:cxn modelId="{21503243-DFFA-47D3-8539-ACD6CBBCD72C}" type="presOf" srcId="{0FB82220-5F11-4193-B221-15E5ADCB4DB3}" destId="{5E74624A-DC34-4C97-A9E3-735CD439AAC8}" srcOrd="0" destOrd="0" presId="urn:microsoft.com/office/officeart/2005/8/layout/vList2"/>
    <dgm:cxn modelId="{08041522-960E-4B57-94FF-D782080EDD93}" srcId="{98CA2966-61F7-4BE1-A8DD-F2CE04BC7C3B}" destId="{0FB82220-5F11-4193-B221-15E5ADCB4DB3}" srcOrd="0" destOrd="0" parTransId="{68BC6C01-ECB2-41E4-BCA3-1D43457E5880}" sibTransId="{9F221AB7-BB11-4DDB-93F1-DC94A310B968}"/>
    <dgm:cxn modelId="{5FDA58B8-B1E1-4452-A8C3-6934377381BB}" srcId="{A62D33B4-757D-42D9-8801-C0579CCFCFA7}" destId="{1B60F0B4-99DF-4868-842B-16FD5B9EA71A}" srcOrd="1" destOrd="0" parTransId="{E2C0602A-E632-4010-A8E3-3C4E6704C699}" sibTransId="{2125ACE8-7DC4-4C75-A144-2FE490900F30}"/>
    <dgm:cxn modelId="{D90934B4-637F-4F40-87C2-85E15024A821}" type="presOf" srcId="{98CA2966-61F7-4BE1-A8DD-F2CE04BC7C3B}" destId="{12550AF0-E528-4996-9BD3-4D8E1C74CAFD}" srcOrd="0" destOrd="0" presId="urn:microsoft.com/office/officeart/2005/8/layout/vList2"/>
    <dgm:cxn modelId="{E98B826A-50A1-4DB3-9202-16097C36CB53}" type="presOf" srcId="{0C21E3AB-825C-454B-9C5E-5D8F4DEF3C2E}" destId="{32034662-638D-4AE1-B073-9EBD16D5BF5C}" srcOrd="0" destOrd="0" presId="urn:microsoft.com/office/officeart/2005/8/layout/vList2"/>
    <dgm:cxn modelId="{348CA54E-F82F-4E75-AD1D-C40149E4A579}" type="presOf" srcId="{A62D33B4-757D-42D9-8801-C0579CCFCFA7}" destId="{5EEFCAE0-FDD0-4F80-98A4-363E666946DF}" srcOrd="0" destOrd="0" presId="urn:microsoft.com/office/officeart/2005/8/layout/vList2"/>
    <dgm:cxn modelId="{141464D0-2C7B-4931-8748-AE104795A655}" srcId="{A62D33B4-757D-42D9-8801-C0579CCFCFA7}" destId="{DFF220AF-3BB6-48CD-952F-130822810F9F}" srcOrd="0" destOrd="0" parTransId="{D6995A87-12EE-4203-9DF8-5EA93B0B1F32}" sibTransId="{37EDD163-1933-49BF-9BE6-5EBC24B5A026}"/>
    <dgm:cxn modelId="{BEFE84BB-CECF-42BC-A524-37D4C53C3B9E}" type="presParOf" srcId="{32034662-638D-4AE1-B073-9EBD16D5BF5C}" destId="{5EEFCAE0-FDD0-4F80-98A4-363E666946DF}" srcOrd="0" destOrd="0" presId="urn:microsoft.com/office/officeart/2005/8/layout/vList2"/>
    <dgm:cxn modelId="{DF23794A-4EAD-4A1E-9526-62A84FDF8677}" type="presParOf" srcId="{32034662-638D-4AE1-B073-9EBD16D5BF5C}" destId="{A95D06EF-6FE6-4881-85BA-EFC1F4B1700F}" srcOrd="1" destOrd="0" presId="urn:microsoft.com/office/officeart/2005/8/layout/vList2"/>
    <dgm:cxn modelId="{85FCB39D-1AE6-4F84-81A1-3F800C1144EC}" type="presParOf" srcId="{32034662-638D-4AE1-B073-9EBD16D5BF5C}" destId="{12550AF0-E528-4996-9BD3-4D8E1C74CAFD}" srcOrd="2" destOrd="0" presId="urn:microsoft.com/office/officeart/2005/8/layout/vList2"/>
    <dgm:cxn modelId="{F8622864-E7F2-45D2-A3B9-AC45E7A1636F}" type="presParOf" srcId="{32034662-638D-4AE1-B073-9EBD16D5BF5C}" destId="{5E74624A-DC34-4C97-A9E3-735CD439AAC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31A73-B45D-4B4D-8AF8-67FA870D229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712D3BDC-9602-4306-BD11-A17B6B12FEC4}">
      <dgm:prSet/>
      <dgm:spPr/>
      <dgm:t>
        <a:bodyPr/>
        <a:lstStyle/>
        <a:p>
          <a:pPr rtl="0"/>
          <a:r>
            <a:rPr lang="zh-CN" dirty="0" smtClean="0"/>
            <a:t>表示学习</a:t>
          </a:r>
          <a:endParaRPr lang="zh-CN" dirty="0"/>
        </a:p>
      </dgm:t>
    </dgm:pt>
    <dgm:pt modelId="{7B35643E-20B4-4B25-AAA3-E54647796E74}" type="parTrans" cxnId="{3C6B8DA1-522C-4017-8577-6724559ED30A}">
      <dgm:prSet/>
      <dgm:spPr/>
      <dgm:t>
        <a:bodyPr/>
        <a:lstStyle/>
        <a:p>
          <a:endParaRPr lang="zh-CN" altLang="en-US"/>
        </a:p>
      </dgm:t>
    </dgm:pt>
    <dgm:pt modelId="{2FF6BD2C-7477-4C37-AB92-68CB06445816}" type="sibTrans" cxnId="{3C6B8DA1-522C-4017-8577-6724559ED30A}">
      <dgm:prSet/>
      <dgm:spPr/>
      <dgm:t>
        <a:bodyPr/>
        <a:lstStyle/>
        <a:p>
          <a:endParaRPr lang="zh-CN" altLang="en-US"/>
        </a:p>
      </dgm:t>
    </dgm:pt>
    <dgm:pt modelId="{EFF2A598-7296-4A02-BAA2-EF27424EE997}">
      <dgm:prSet/>
      <dgm:spPr/>
      <dgm:t>
        <a:bodyPr/>
        <a:lstStyle/>
        <a:p>
          <a:pPr rtl="0"/>
          <a:r>
            <a:rPr lang="zh-CN" dirty="0" smtClean="0"/>
            <a:t>多模态图像数据处理面对的首要问题是将多模态数据的互补信息和冗余信息提取出来，将多模态数据中蕴含的语义信息抽值为实值向量。</a:t>
          </a:r>
          <a:endParaRPr lang="zh-CN" dirty="0"/>
        </a:p>
      </dgm:t>
    </dgm:pt>
    <dgm:pt modelId="{D9399108-2A49-4E90-8D2D-9E9D6E69FA30}" type="parTrans" cxnId="{F6DAB24A-AD76-4301-A8EE-548FCA2A56FD}">
      <dgm:prSet/>
      <dgm:spPr/>
      <dgm:t>
        <a:bodyPr/>
        <a:lstStyle/>
        <a:p>
          <a:endParaRPr lang="zh-CN" altLang="en-US"/>
        </a:p>
      </dgm:t>
    </dgm:pt>
    <dgm:pt modelId="{E0CDB529-1B38-4C31-AFD0-F1C85E2CA0DE}" type="sibTrans" cxnId="{F6DAB24A-AD76-4301-A8EE-548FCA2A56FD}">
      <dgm:prSet/>
      <dgm:spPr/>
      <dgm:t>
        <a:bodyPr/>
        <a:lstStyle/>
        <a:p>
          <a:endParaRPr lang="zh-CN" altLang="en-US"/>
        </a:p>
      </dgm:t>
    </dgm:pt>
    <dgm:pt modelId="{2837810C-3B54-4CE8-9A70-D4E294E1C475}">
      <dgm:prSet/>
      <dgm:spPr/>
      <dgm:t>
        <a:bodyPr/>
        <a:lstStyle/>
        <a:p>
          <a:pPr rtl="0"/>
          <a:r>
            <a:rPr lang="zh-CN" smtClean="0"/>
            <a:t>模态间映射</a:t>
          </a:r>
          <a:endParaRPr lang="zh-CN"/>
        </a:p>
      </dgm:t>
    </dgm:pt>
    <dgm:pt modelId="{7B653427-FECB-41C0-B3A6-5884D9CAA2D8}" type="parTrans" cxnId="{5C54F80C-C3D8-463E-B664-497DE2BBB7FF}">
      <dgm:prSet/>
      <dgm:spPr/>
      <dgm:t>
        <a:bodyPr/>
        <a:lstStyle/>
        <a:p>
          <a:endParaRPr lang="zh-CN" altLang="en-US"/>
        </a:p>
      </dgm:t>
    </dgm:pt>
    <dgm:pt modelId="{A7DC3944-DA46-4E91-841E-2412A74C8BBE}" type="sibTrans" cxnId="{5C54F80C-C3D8-463E-B664-497DE2BBB7FF}">
      <dgm:prSet/>
      <dgm:spPr/>
      <dgm:t>
        <a:bodyPr/>
        <a:lstStyle/>
        <a:p>
          <a:endParaRPr lang="zh-CN" altLang="en-US"/>
        </a:p>
      </dgm:t>
    </dgm:pt>
    <dgm:pt modelId="{896A8539-2049-4059-A491-9DC94E25C799}">
      <dgm:prSet/>
      <dgm:spPr/>
      <dgm:t>
        <a:bodyPr/>
        <a:lstStyle/>
        <a:p>
          <a:pPr rtl="0"/>
          <a:r>
            <a:rPr lang="zh-CN" dirty="0" smtClean="0"/>
            <a:t>如何在多模态图像数据间映射关系是多模态图像数据面临的第二大挑战。模态间映射是将给定实体的情况下，获取其它模态转换在该实体下的表示过程。多模态数据不仅有异质性，同时模态间关系也是主观开放的。</a:t>
          </a:r>
          <a:endParaRPr lang="zh-CN" dirty="0"/>
        </a:p>
      </dgm:t>
    </dgm:pt>
    <dgm:pt modelId="{583C06E3-225F-41C5-BE14-7BA54BD9F32C}" type="parTrans" cxnId="{2E2231A2-DDD5-4650-AFD4-9309C7F2920B}">
      <dgm:prSet/>
      <dgm:spPr/>
      <dgm:t>
        <a:bodyPr/>
        <a:lstStyle/>
        <a:p>
          <a:endParaRPr lang="zh-CN" altLang="en-US"/>
        </a:p>
      </dgm:t>
    </dgm:pt>
    <dgm:pt modelId="{B4790275-2A27-4054-9DBE-FF740E3E1409}" type="sibTrans" cxnId="{2E2231A2-DDD5-4650-AFD4-9309C7F2920B}">
      <dgm:prSet/>
      <dgm:spPr/>
      <dgm:t>
        <a:bodyPr/>
        <a:lstStyle/>
        <a:p>
          <a:endParaRPr lang="zh-CN" altLang="en-US"/>
        </a:p>
      </dgm:t>
    </dgm:pt>
    <dgm:pt modelId="{97892056-CF0C-4240-A691-8FFD5987E6FB}">
      <dgm:prSet/>
      <dgm:spPr/>
      <dgm:t>
        <a:bodyPr/>
        <a:lstStyle/>
        <a:p>
          <a:pPr rtl="0"/>
          <a:r>
            <a:rPr lang="zh-CN" smtClean="0"/>
            <a:t>对齐</a:t>
          </a:r>
          <a:endParaRPr lang="zh-CN"/>
        </a:p>
      </dgm:t>
    </dgm:pt>
    <dgm:pt modelId="{71B6607F-A6E7-4848-B14A-B39840A5E2EF}" type="parTrans" cxnId="{1382EB67-4CC1-411A-B76C-2C6B75B7DC4E}">
      <dgm:prSet/>
      <dgm:spPr/>
      <dgm:t>
        <a:bodyPr/>
        <a:lstStyle/>
        <a:p>
          <a:endParaRPr lang="zh-CN" altLang="en-US"/>
        </a:p>
      </dgm:t>
    </dgm:pt>
    <dgm:pt modelId="{7D21CF72-2165-4DE4-B97A-A5E2602D6017}" type="sibTrans" cxnId="{1382EB67-4CC1-411A-B76C-2C6B75B7DC4E}">
      <dgm:prSet/>
      <dgm:spPr/>
      <dgm:t>
        <a:bodyPr/>
        <a:lstStyle/>
        <a:p>
          <a:endParaRPr lang="zh-CN" altLang="en-US"/>
        </a:p>
      </dgm:t>
    </dgm:pt>
    <dgm:pt modelId="{A2485E3E-B68C-4379-9BD0-8CCB72FF51D8}">
      <dgm:prSet/>
      <dgm:spPr/>
      <dgm:t>
        <a:bodyPr/>
        <a:lstStyle/>
        <a:p>
          <a:pPr rtl="0"/>
          <a:r>
            <a:rPr lang="zh-CN" smtClean="0"/>
            <a:t>对齐是多模态数据处理面对的第三大挑战，其旨在发现多模态数据的不同子部件间的相互关系，从而使得学习到的多模态模型更加准确。比如：对于红外与可见光的同一人的两张或者多张人脸图像在同一坐标系下达到像素级的对齐。</a:t>
          </a:r>
          <a:endParaRPr lang="zh-CN"/>
        </a:p>
      </dgm:t>
    </dgm:pt>
    <dgm:pt modelId="{9D00638C-ADDA-43F4-94E8-2A394700BB74}" type="parTrans" cxnId="{373CFCD2-6BC2-42B6-AC46-411B8DE32B2C}">
      <dgm:prSet/>
      <dgm:spPr/>
      <dgm:t>
        <a:bodyPr/>
        <a:lstStyle/>
        <a:p>
          <a:endParaRPr lang="zh-CN" altLang="en-US"/>
        </a:p>
      </dgm:t>
    </dgm:pt>
    <dgm:pt modelId="{B0BE1C64-B5FC-4ED6-A0E5-C918DFA04BD7}" type="sibTrans" cxnId="{373CFCD2-6BC2-42B6-AC46-411B8DE32B2C}">
      <dgm:prSet/>
      <dgm:spPr/>
      <dgm:t>
        <a:bodyPr/>
        <a:lstStyle/>
        <a:p>
          <a:endParaRPr lang="zh-CN" altLang="en-US"/>
        </a:p>
      </dgm:t>
    </dgm:pt>
    <dgm:pt modelId="{B6F6A768-E24A-490F-AAC0-DD08D873C1F7}">
      <dgm:prSet/>
      <dgm:spPr/>
      <dgm:t>
        <a:bodyPr/>
        <a:lstStyle/>
        <a:p>
          <a:pPr rtl="0"/>
          <a:r>
            <a:rPr lang="zh-CN" smtClean="0"/>
            <a:t>融合 </a:t>
          </a:r>
          <a:endParaRPr lang="zh-CN"/>
        </a:p>
      </dgm:t>
    </dgm:pt>
    <dgm:pt modelId="{41EBF74B-B7E3-4719-B1D0-7930DB9ABEDF}" type="parTrans" cxnId="{E2409026-8EF2-4FB0-AFAA-846DE45FE781}">
      <dgm:prSet/>
      <dgm:spPr/>
      <dgm:t>
        <a:bodyPr/>
        <a:lstStyle/>
        <a:p>
          <a:endParaRPr lang="zh-CN" altLang="en-US"/>
        </a:p>
      </dgm:t>
    </dgm:pt>
    <dgm:pt modelId="{10881FD9-CD11-471F-9D87-E3F8528BE082}" type="sibTrans" cxnId="{E2409026-8EF2-4FB0-AFAA-846DE45FE781}">
      <dgm:prSet/>
      <dgm:spPr/>
      <dgm:t>
        <a:bodyPr/>
        <a:lstStyle/>
        <a:p>
          <a:endParaRPr lang="zh-CN" altLang="en-US"/>
        </a:p>
      </dgm:t>
    </dgm:pt>
    <dgm:pt modelId="{BFF645ED-D6BF-446D-BB41-8F251A52B4ED}">
      <dgm:prSet/>
      <dgm:spPr/>
      <dgm:t>
        <a:bodyPr/>
        <a:lstStyle/>
        <a:p>
          <a:pPr rtl="0"/>
          <a:r>
            <a:rPr lang="zh-CN" smtClean="0"/>
            <a:t>多模态视觉数据处理中面对的第四大挑战是将两个模态甚至是很多的模态数据进行结合，然后进行预测任务。</a:t>
          </a:r>
          <a:endParaRPr lang="zh-CN"/>
        </a:p>
      </dgm:t>
    </dgm:pt>
    <dgm:pt modelId="{3C2D7BB8-2F40-470B-912F-32F9F1AC8A8D}" type="parTrans" cxnId="{1EEEFB97-278B-42D2-86B6-7C843686E523}">
      <dgm:prSet/>
      <dgm:spPr/>
      <dgm:t>
        <a:bodyPr/>
        <a:lstStyle/>
        <a:p>
          <a:endParaRPr lang="zh-CN" altLang="en-US"/>
        </a:p>
      </dgm:t>
    </dgm:pt>
    <dgm:pt modelId="{1C2A82B3-FBCA-42B5-819F-9E2F3C0C52AC}" type="sibTrans" cxnId="{1EEEFB97-278B-42D2-86B6-7C843686E523}">
      <dgm:prSet/>
      <dgm:spPr/>
      <dgm:t>
        <a:bodyPr/>
        <a:lstStyle/>
        <a:p>
          <a:endParaRPr lang="zh-CN" altLang="en-US"/>
        </a:p>
      </dgm:t>
    </dgm:pt>
    <dgm:pt modelId="{38C7C59E-778B-4E5A-9C49-7454E6761BE2}">
      <dgm:prSet/>
      <dgm:spPr/>
      <dgm:t>
        <a:bodyPr/>
        <a:lstStyle/>
        <a:p>
          <a:pPr rtl="0"/>
          <a:r>
            <a:rPr lang="zh-CN" smtClean="0"/>
            <a:t>协同学习</a:t>
          </a:r>
          <a:endParaRPr lang="zh-CN"/>
        </a:p>
      </dgm:t>
    </dgm:pt>
    <dgm:pt modelId="{86D3B791-331E-4D0B-95FD-6A874E65C0E8}" type="parTrans" cxnId="{B8A1F7E8-9FD0-4816-A2A5-C6F845434C92}">
      <dgm:prSet/>
      <dgm:spPr/>
      <dgm:t>
        <a:bodyPr/>
        <a:lstStyle/>
        <a:p>
          <a:endParaRPr lang="zh-CN" altLang="en-US"/>
        </a:p>
      </dgm:t>
    </dgm:pt>
    <dgm:pt modelId="{12EBCAFF-77DC-467E-8A11-13C5880D06C3}" type="sibTrans" cxnId="{B8A1F7E8-9FD0-4816-A2A5-C6F845434C92}">
      <dgm:prSet/>
      <dgm:spPr/>
      <dgm:t>
        <a:bodyPr/>
        <a:lstStyle/>
        <a:p>
          <a:endParaRPr lang="zh-CN" altLang="en-US"/>
        </a:p>
      </dgm:t>
    </dgm:pt>
    <dgm:pt modelId="{0A2B914B-A6F5-447E-BFCA-C9D8987A3BC6}">
      <dgm:prSet/>
      <dgm:spPr/>
      <dgm:t>
        <a:bodyPr/>
        <a:lstStyle/>
        <a:p>
          <a:pPr rtl="0"/>
          <a:r>
            <a:rPr lang="zh-CN" dirty="0" smtClean="0"/>
            <a:t>多模态视觉数据面对的第五大挑战是在不同模态间进行知识的迁移。在样本数量少、同时标注数量有限以及标注数据不可靠的情况下，通过不同模态间的知识迁移能够提高模型的准确率。</a:t>
          </a:r>
          <a:endParaRPr lang="zh-CN" dirty="0"/>
        </a:p>
      </dgm:t>
    </dgm:pt>
    <dgm:pt modelId="{E5B28791-4E99-4D84-A5BC-31146B408C4E}" type="parTrans" cxnId="{E3790917-D750-4BAA-98F6-1C6D947B9DDA}">
      <dgm:prSet/>
      <dgm:spPr/>
      <dgm:t>
        <a:bodyPr/>
        <a:lstStyle/>
        <a:p>
          <a:endParaRPr lang="zh-CN" altLang="en-US"/>
        </a:p>
      </dgm:t>
    </dgm:pt>
    <dgm:pt modelId="{DD424F26-D2D3-41FE-A235-B03328E1B445}" type="sibTrans" cxnId="{E3790917-D750-4BAA-98F6-1C6D947B9DDA}">
      <dgm:prSet/>
      <dgm:spPr/>
      <dgm:t>
        <a:bodyPr/>
        <a:lstStyle/>
        <a:p>
          <a:endParaRPr lang="zh-CN" altLang="en-US"/>
        </a:p>
      </dgm:t>
    </dgm:pt>
    <dgm:pt modelId="{41F8F795-36E2-40C1-952D-0DF65B42E17C}" type="pres">
      <dgm:prSet presAssocID="{A8131A73-B45D-4B4D-8AF8-67FA870D2298}" presName="linear" presStyleCnt="0">
        <dgm:presLayoutVars>
          <dgm:animLvl val="lvl"/>
          <dgm:resizeHandles val="exact"/>
        </dgm:presLayoutVars>
      </dgm:prSet>
      <dgm:spPr/>
    </dgm:pt>
    <dgm:pt modelId="{8C7DFDF3-012E-4AD1-8C0B-BEB7726EBD18}" type="pres">
      <dgm:prSet presAssocID="{712D3BDC-9602-4306-BD11-A17B6B12FEC4}" presName="parentText" presStyleLbl="node1" presStyleIdx="0" presStyleCnt="5">
        <dgm:presLayoutVars>
          <dgm:chMax val="0"/>
          <dgm:bulletEnabled val="1"/>
        </dgm:presLayoutVars>
      </dgm:prSet>
      <dgm:spPr/>
    </dgm:pt>
    <dgm:pt modelId="{7358C332-AF0C-45A7-96CE-7DE99BB1118D}" type="pres">
      <dgm:prSet presAssocID="{712D3BDC-9602-4306-BD11-A17B6B12FEC4}" presName="childText" presStyleLbl="revTx" presStyleIdx="0" presStyleCnt="5">
        <dgm:presLayoutVars>
          <dgm:bulletEnabled val="1"/>
        </dgm:presLayoutVars>
      </dgm:prSet>
      <dgm:spPr/>
    </dgm:pt>
    <dgm:pt modelId="{1352FFF1-06B9-4661-BCDA-E731D3197EB0}" type="pres">
      <dgm:prSet presAssocID="{2837810C-3B54-4CE8-9A70-D4E294E1C475}" presName="parentText" presStyleLbl="node1" presStyleIdx="1" presStyleCnt="5">
        <dgm:presLayoutVars>
          <dgm:chMax val="0"/>
          <dgm:bulletEnabled val="1"/>
        </dgm:presLayoutVars>
      </dgm:prSet>
      <dgm:spPr/>
    </dgm:pt>
    <dgm:pt modelId="{C85CA007-56EB-4E3F-8A54-D68CFC295F8B}" type="pres">
      <dgm:prSet presAssocID="{2837810C-3B54-4CE8-9A70-D4E294E1C475}" presName="childText" presStyleLbl="revTx" presStyleIdx="1" presStyleCnt="5">
        <dgm:presLayoutVars>
          <dgm:bulletEnabled val="1"/>
        </dgm:presLayoutVars>
      </dgm:prSet>
      <dgm:spPr/>
    </dgm:pt>
    <dgm:pt modelId="{312F0D38-C993-48F4-9230-03EB1F4C5C63}" type="pres">
      <dgm:prSet presAssocID="{97892056-CF0C-4240-A691-8FFD5987E6FB}" presName="parentText" presStyleLbl="node1" presStyleIdx="2" presStyleCnt="5">
        <dgm:presLayoutVars>
          <dgm:chMax val="0"/>
          <dgm:bulletEnabled val="1"/>
        </dgm:presLayoutVars>
      </dgm:prSet>
      <dgm:spPr/>
    </dgm:pt>
    <dgm:pt modelId="{C3F3F208-C2D7-4623-AF34-1A8F68171C92}" type="pres">
      <dgm:prSet presAssocID="{97892056-CF0C-4240-A691-8FFD5987E6FB}" presName="childText" presStyleLbl="revTx" presStyleIdx="2" presStyleCnt="5">
        <dgm:presLayoutVars>
          <dgm:bulletEnabled val="1"/>
        </dgm:presLayoutVars>
      </dgm:prSet>
      <dgm:spPr/>
    </dgm:pt>
    <dgm:pt modelId="{3DE2F2FF-DBF6-4E8C-AA7E-724A4A27358F}" type="pres">
      <dgm:prSet presAssocID="{B6F6A768-E24A-490F-AAC0-DD08D873C1F7}" presName="parentText" presStyleLbl="node1" presStyleIdx="3" presStyleCnt="5">
        <dgm:presLayoutVars>
          <dgm:chMax val="0"/>
          <dgm:bulletEnabled val="1"/>
        </dgm:presLayoutVars>
      </dgm:prSet>
      <dgm:spPr/>
    </dgm:pt>
    <dgm:pt modelId="{A432F459-1487-4569-8F51-2BDA1A43DAE9}" type="pres">
      <dgm:prSet presAssocID="{B6F6A768-E24A-490F-AAC0-DD08D873C1F7}" presName="childText" presStyleLbl="revTx" presStyleIdx="3" presStyleCnt="5">
        <dgm:presLayoutVars>
          <dgm:bulletEnabled val="1"/>
        </dgm:presLayoutVars>
      </dgm:prSet>
      <dgm:spPr/>
    </dgm:pt>
    <dgm:pt modelId="{4826735F-CE28-4F4D-8A5B-99188F047F89}" type="pres">
      <dgm:prSet presAssocID="{38C7C59E-778B-4E5A-9C49-7454E6761BE2}" presName="parentText" presStyleLbl="node1" presStyleIdx="4" presStyleCnt="5">
        <dgm:presLayoutVars>
          <dgm:chMax val="0"/>
          <dgm:bulletEnabled val="1"/>
        </dgm:presLayoutVars>
      </dgm:prSet>
      <dgm:spPr/>
    </dgm:pt>
    <dgm:pt modelId="{DD1F083C-2BAB-47B5-82C1-726042897CA8}" type="pres">
      <dgm:prSet presAssocID="{38C7C59E-778B-4E5A-9C49-7454E6761BE2}" presName="childText" presStyleLbl="revTx" presStyleIdx="4" presStyleCnt="5">
        <dgm:presLayoutVars>
          <dgm:bulletEnabled val="1"/>
        </dgm:presLayoutVars>
      </dgm:prSet>
      <dgm:spPr/>
    </dgm:pt>
  </dgm:ptLst>
  <dgm:cxnLst>
    <dgm:cxn modelId="{CB1C5B2F-22CF-4D40-8D27-0D620BC52A4C}" type="presOf" srcId="{97892056-CF0C-4240-A691-8FFD5987E6FB}" destId="{312F0D38-C993-48F4-9230-03EB1F4C5C63}" srcOrd="0" destOrd="0" presId="urn:microsoft.com/office/officeart/2005/8/layout/vList2"/>
    <dgm:cxn modelId="{AFCAC4C3-22AB-4CDA-A688-3C05062CACC8}" type="presOf" srcId="{2837810C-3B54-4CE8-9A70-D4E294E1C475}" destId="{1352FFF1-06B9-4661-BCDA-E731D3197EB0}" srcOrd="0" destOrd="0" presId="urn:microsoft.com/office/officeart/2005/8/layout/vList2"/>
    <dgm:cxn modelId="{5C54F80C-C3D8-463E-B664-497DE2BBB7FF}" srcId="{A8131A73-B45D-4B4D-8AF8-67FA870D2298}" destId="{2837810C-3B54-4CE8-9A70-D4E294E1C475}" srcOrd="1" destOrd="0" parTransId="{7B653427-FECB-41C0-B3A6-5884D9CAA2D8}" sibTransId="{A7DC3944-DA46-4E91-841E-2412A74C8BBE}"/>
    <dgm:cxn modelId="{096E7A18-97F3-432C-A387-CB5208DACE63}" type="presOf" srcId="{A2485E3E-B68C-4379-9BD0-8CCB72FF51D8}" destId="{C3F3F208-C2D7-4623-AF34-1A8F68171C92}" srcOrd="0" destOrd="0" presId="urn:microsoft.com/office/officeart/2005/8/layout/vList2"/>
    <dgm:cxn modelId="{7177F49C-3EC5-4BD4-B0E7-828C44BB17DE}" type="presOf" srcId="{A8131A73-B45D-4B4D-8AF8-67FA870D2298}" destId="{41F8F795-36E2-40C1-952D-0DF65B42E17C}" srcOrd="0" destOrd="0" presId="urn:microsoft.com/office/officeart/2005/8/layout/vList2"/>
    <dgm:cxn modelId="{C8444C08-DBC7-4075-9CAC-2229C492BB78}" type="presOf" srcId="{712D3BDC-9602-4306-BD11-A17B6B12FEC4}" destId="{8C7DFDF3-012E-4AD1-8C0B-BEB7726EBD18}" srcOrd="0" destOrd="0" presId="urn:microsoft.com/office/officeart/2005/8/layout/vList2"/>
    <dgm:cxn modelId="{1EEEFB97-278B-42D2-86B6-7C843686E523}" srcId="{B6F6A768-E24A-490F-AAC0-DD08D873C1F7}" destId="{BFF645ED-D6BF-446D-BB41-8F251A52B4ED}" srcOrd="0" destOrd="0" parTransId="{3C2D7BB8-2F40-470B-912F-32F9F1AC8A8D}" sibTransId="{1C2A82B3-FBCA-42B5-819F-9E2F3C0C52AC}"/>
    <dgm:cxn modelId="{3C6B8DA1-522C-4017-8577-6724559ED30A}" srcId="{A8131A73-B45D-4B4D-8AF8-67FA870D2298}" destId="{712D3BDC-9602-4306-BD11-A17B6B12FEC4}" srcOrd="0" destOrd="0" parTransId="{7B35643E-20B4-4B25-AAA3-E54647796E74}" sibTransId="{2FF6BD2C-7477-4C37-AB92-68CB06445816}"/>
    <dgm:cxn modelId="{373CFCD2-6BC2-42B6-AC46-411B8DE32B2C}" srcId="{97892056-CF0C-4240-A691-8FFD5987E6FB}" destId="{A2485E3E-B68C-4379-9BD0-8CCB72FF51D8}" srcOrd="0" destOrd="0" parTransId="{9D00638C-ADDA-43F4-94E8-2A394700BB74}" sibTransId="{B0BE1C64-B5FC-4ED6-A0E5-C918DFA04BD7}"/>
    <dgm:cxn modelId="{1382EB67-4CC1-411A-B76C-2C6B75B7DC4E}" srcId="{A8131A73-B45D-4B4D-8AF8-67FA870D2298}" destId="{97892056-CF0C-4240-A691-8FFD5987E6FB}" srcOrd="2" destOrd="0" parTransId="{71B6607F-A6E7-4848-B14A-B39840A5E2EF}" sibTransId="{7D21CF72-2165-4DE4-B97A-A5E2602D6017}"/>
    <dgm:cxn modelId="{09BA6610-667B-4FA6-A1E9-268257668E97}" type="presOf" srcId="{896A8539-2049-4059-A491-9DC94E25C799}" destId="{C85CA007-56EB-4E3F-8A54-D68CFC295F8B}" srcOrd="0" destOrd="0" presId="urn:microsoft.com/office/officeart/2005/8/layout/vList2"/>
    <dgm:cxn modelId="{E3790917-D750-4BAA-98F6-1C6D947B9DDA}" srcId="{38C7C59E-778B-4E5A-9C49-7454E6761BE2}" destId="{0A2B914B-A6F5-447E-BFCA-C9D8987A3BC6}" srcOrd="0" destOrd="0" parTransId="{E5B28791-4E99-4D84-A5BC-31146B408C4E}" sibTransId="{DD424F26-D2D3-41FE-A235-B03328E1B445}"/>
    <dgm:cxn modelId="{E2409026-8EF2-4FB0-AFAA-846DE45FE781}" srcId="{A8131A73-B45D-4B4D-8AF8-67FA870D2298}" destId="{B6F6A768-E24A-490F-AAC0-DD08D873C1F7}" srcOrd="3" destOrd="0" parTransId="{41EBF74B-B7E3-4719-B1D0-7930DB9ABEDF}" sibTransId="{10881FD9-CD11-471F-9D87-E3F8528BE082}"/>
    <dgm:cxn modelId="{B8A1F7E8-9FD0-4816-A2A5-C6F845434C92}" srcId="{A8131A73-B45D-4B4D-8AF8-67FA870D2298}" destId="{38C7C59E-778B-4E5A-9C49-7454E6761BE2}" srcOrd="4" destOrd="0" parTransId="{86D3B791-331E-4D0B-95FD-6A874E65C0E8}" sibTransId="{12EBCAFF-77DC-467E-8A11-13C5880D06C3}"/>
    <dgm:cxn modelId="{991C435C-7E44-4E13-A327-AC72A4E5147E}" type="presOf" srcId="{EFF2A598-7296-4A02-BAA2-EF27424EE997}" destId="{7358C332-AF0C-45A7-96CE-7DE99BB1118D}" srcOrd="0" destOrd="0" presId="urn:microsoft.com/office/officeart/2005/8/layout/vList2"/>
    <dgm:cxn modelId="{F6DAB24A-AD76-4301-A8EE-548FCA2A56FD}" srcId="{712D3BDC-9602-4306-BD11-A17B6B12FEC4}" destId="{EFF2A598-7296-4A02-BAA2-EF27424EE997}" srcOrd="0" destOrd="0" parTransId="{D9399108-2A49-4E90-8D2D-9E9D6E69FA30}" sibTransId="{E0CDB529-1B38-4C31-AFD0-F1C85E2CA0DE}"/>
    <dgm:cxn modelId="{1968712C-20A4-4C11-B144-CE18F01B1DB2}" type="presOf" srcId="{0A2B914B-A6F5-447E-BFCA-C9D8987A3BC6}" destId="{DD1F083C-2BAB-47B5-82C1-726042897CA8}" srcOrd="0" destOrd="0" presId="urn:microsoft.com/office/officeart/2005/8/layout/vList2"/>
    <dgm:cxn modelId="{57FC6AB0-B4E8-41A0-9010-5AE7D5DC0EFA}" type="presOf" srcId="{38C7C59E-778B-4E5A-9C49-7454E6761BE2}" destId="{4826735F-CE28-4F4D-8A5B-99188F047F89}" srcOrd="0" destOrd="0" presId="urn:microsoft.com/office/officeart/2005/8/layout/vList2"/>
    <dgm:cxn modelId="{8AC7B7D0-FE75-4201-8697-FCE1660734FB}" type="presOf" srcId="{B6F6A768-E24A-490F-AAC0-DD08D873C1F7}" destId="{3DE2F2FF-DBF6-4E8C-AA7E-724A4A27358F}" srcOrd="0" destOrd="0" presId="urn:microsoft.com/office/officeart/2005/8/layout/vList2"/>
    <dgm:cxn modelId="{B0E24EC1-2904-410B-A686-44099702C69F}" type="presOf" srcId="{BFF645ED-D6BF-446D-BB41-8F251A52B4ED}" destId="{A432F459-1487-4569-8F51-2BDA1A43DAE9}" srcOrd="0" destOrd="0" presId="urn:microsoft.com/office/officeart/2005/8/layout/vList2"/>
    <dgm:cxn modelId="{2E2231A2-DDD5-4650-AFD4-9309C7F2920B}" srcId="{2837810C-3B54-4CE8-9A70-D4E294E1C475}" destId="{896A8539-2049-4059-A491-9DC94E25C799}" srcOrd="0" destOrd="0" parTransId="{583C06E3-225F-41C5-BE14-7BA54BD9F32C}" sibTransId="{B4790275-2A27-4054-9DBE-FF740E3E1409}"/>
    <dgm:cxn modelId="{12C49F65-AF14-4703-8694-216585244EB8}" type="presParOf" srcId="{41F8F795-36E2-40C1-952D-0DF65B42E17C}" destId="{8C7DFDF3-012E-4AD1-8C0B-BEB7726EBD18}" srcOrd="0" destOrd="0" presId="urn:microsoft.com/office/officeart/2005/8/layout/vList2"/>
    <dgm:cxn modelId="{9F647F1A-C6D0-412A-B9E3-74A986061B33}" type="presParOf" srcId="{41F8F795-36E2-40C1-952D-0DF65B42E17C}" destId="{7358C332-AF0C-45A7-96CE-7DE99BB1118D}" srcOrd="1" destOrd="0" presId="urn:microsoft.com/office/officeart/2005/8/layout/vList2"/>
    <dgm:cxn modelId="{A6BF5AB6-A5D7-4090-A582-010B9FEF578D}" type="presParOf" srcId="{41F8F795-36E2-40C1-952D-0DF65B42E17C}" destId="{1352FFF1-06B9-4661-BCDA-E731D3197EB0}" srcOrd="2" destOrd="0" presId="urn:microsoft.com/office/officeart/2005/8/layout/vList2"/>
    <dgm:cxn modelId="{F0F332A3-DD42-4E9A-A25C-DA5DF326E6A9}" type="presParOf" srcId="{41F8F795-36E2-40C1-952D-0DF65B42E17C}" destId="{C85CA007-56EB-4E3F-8A54-D68CFC295F8B}" srcOrd="3" destOrd="0" presId="urn:microsoft.com/office/officeart/2005/8/layout/vList2"/>
    <dgm:cxn modelId="{B74F946F-CE82-4D46-AD3C-C09E1D1AE934}" type="presParOf" srcId="{41F8F795-36E2-40C1-952D-0DF65B42E17C}" destId="{312F0D38-C993-48F4-9230-03EB1F4C5C63}" srcOrd="4" destOrd="0" presId="urn:microsoft.com/office/officeart/2005/8/layout/vList2"/>
    <dgm:cxn modelId="{50514290-6724-4D99-B874-8934B47C3E71}" type="presParOf" srcId="{41F8F795-36E2-40C1-952D-0DF65B42E17C}" destId="{C3F3F208-C2D7-4623-AF34-1A8F68171C92}" srcOrd="5" destOrd="0" presId="urn:microsoft.com/office/officeart/2005/8/layout/vList2"/>
    <dgm:cxn modelId="{735314AC-DAC9-489C-A55E-15A3B52AC07D}" type="presParOf" srcId="{41F8F795-36E2-40C1-952D-0DF65B42E17C}" destId="{3DE2F2FF-DBF6-4E8C-AA7E-724A4A27358F}" srcOrd="6" destOrd="0" presId="urn:microsoft.com/office/officeart/2005/8/layout/vList2"/>
    <dgm:cxn modelId="{6DB708E9-E001-4162-8D03-73D4E945C802}" type="presParOf" srcId="{41F8F795-36E2-40C1-952D-0DF65B42E17C}" destId="{A432F459-1487-4569-8F51-2BDA1A43DAE9}" srcOrd="7" destOrd="0" presId="urn:microsoft.com/office/officeart/2005/8/layout/vList2"/>
    <dgm:cxn modelId="{B81DA9DE-EEE4-4843-BCA2-B2686FE90D03}" type="presParOf" srcId="{41F8F795-36E2-40C1-952D-0DF65B42E17C}" destId="{4826735F-CE28-4F4D-8A5B-99188F047F89}" srcOrd="8" destOrd="0" presId="urn:microsoft.com/office/officeart/2005/8/layout/vList2"/>
    <dgm:cxn modelId="{D0682B59-1E18-4494-8077-35CE19890B69}" type="presParOf" srcId="{41F8F795-36E2-40C1-952D-0DF65B42E17C}" destId="{DD1F083C-2BAB-47B5-82C1-726042897CA8}"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524EF4-64CE-44EB-83F4-8F17DDED4F3A}"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zh-CN" altLang="en-US"/>
        </a:p>
      </dgm:t>
    </dgm:pt>
    <dgm:pt modelId="{4A276400-C15F-4F3B-9CAB-B89067529F8C}">
      <dgm:prSet/>
      <dgm:spPr/>
      <dgm:t>
        <a:bodyPr/>
        <a:lstStyle/>
        <a:p>
          <a:pPr rtl="0"/>
          <a:r>
            <a:rPr lang="zh-CN" smtClean="0"/>
            <a:t>绪论</a:t>
          </a:r>
          <a:endParaRPr lang="zh-CN"/>
        </a:p>
      </dgm:t>
    </dgm:pt>
    <dgm:pt modelId="{987BB0D1-CDB0-444B-A5AC-19E3819062E7}" type="parTrans" cxnId="{CF163AB6-CA6D-45AC-9730-2D114544D37D}">
      <dgm:prSet/>
      <dgm:spPr/>
      <dgm:t>
        <a:bodyPr/>
        <a:lstStyle/>
        <a:p>
          <a:endParaRPr lang="zh-CN" altLang="en-US"/>
        </a:p>
      </dgm:t>
    </dgm:pt>
    <dgm:pt modelId="{DE2BA7CE-168A-4C61-9641-B4222DD9E440}" type="sibTrans" cxnId="{CF163AB6-CA6D-45AC-9730-2D114544D37D}">
      <dgm:prSet/>
      <dgm:spPr/>
      <dgm:t>
        <a:bodyPr/>
        <a:lstStyle/>
        <a:p>
          <a:endParaRPr lang="zh-CN" altLang="en-US"/>
        </a:p>
      </dgm:t>
    </dgm:pt>
    <dgm:pt modelId="{BAA52068-352C-4969-BB60-C0532811F111}">
      <dgm:prSet/>
      <dgm:spPr/>
      <dgm:t>
        <a:bodyPr/>
        <a:lstStyle/>
        <a:p>
          <a:pPr rtl="0"/>
          <a:r>
            <a:rPr lang="zh-CN" smtClean="0"/>
            <a:t>摘要</a:t>
          </a:r>
          <a:endParaRPr lang="zh-CN"/>
        </a:p>
      </dgm:t>
    </dgm:pt>
    <dgm:pt modelId="{896A1F86-70A3-47F8-9264-C0C33446BE18}" type="parTrans" cxnId="{3CBA8478-92BA-4577-90E4-40294E177DD3}">
      <dgm:prSet/>
      <dgm:spPr/>
      <dgm:t>
        <a:bodyPr/>
        <a:lstStyle/>
        <a:p>
          <a:endParaRPr lang="zh-CN" altLang="en-US"/>
        </a:p>
      </dgm:t>
    </dgm:pt>
    <dgm:pt modelId="{78F63047-49D7-4902-8A6D-878818FAFF57}" type="sibTrans" cxnId="{3CBA8478-92BA-4577-90E4-40294E177DD3}">
      <dgm:prSet/>
      <dgm:spPr/>
      <dgm:t>
        <a:bodyPr/>
        <a:lstStyle/>
        <a:p>
          <a:endParaRPr lang="zh-CN" altLang="en-US"/>
        </a:p>
      </dgm:t>
    </dgm:pt>
    <dgm:pt modelId="{5AC43F28-F7DF-4129-8DA8-935062AB0B4A}">
      <dgm:prSet/>
      <dgm:spPr/>
      <dgm:t>
        <a:bodyPr/>
        <a:lstStyle/>
        <a:p>
          <a:pPr rtl="0"/>
          <a:r>
            <a:rPr lang="zh-CN" smtClean="0"/>
            <a:t>表示学习</a:t>
          </a:r>
          <a:endParaRPr lang="zh-CN"/>
        </a:p>
      </dgm:t>
    </dgm:pt>
    <dgm:pt modelId="{8B9E289B-EBAE-4C8E-BCC5-D42CAADF0231}" type="parTrans" cxnId="{3A6E7E00-81EA-4675-955F-D3156BD2A7A1}">
      <dgm:prSet/>
      <dgm:spPr/>
      <dgm:t>
        <a:bodyPr/>
        <a:lstStyle/>
        <a:p>
          <a:endParaRPr lang="zh-CN" altLang="en-US"/>
        </a:p>
      </dgm:t>
    </dgm:pt>
    <dgm:pt modelId="{02B5A7AD-B918-4EA6-B983-D66F0E3D71C4}" type="sibTrans" cxnId="{3A6E7E00-81EA-4675-955F-D3156BD2A7A1}">
      <dgm:prSet/>
      <dgm:spPr/>
      <dgm:t>
        <a:bodyPr/>
        <a:lstStyle/>
        <a:p>
          <a:endParaRPr lang="zh-CN" altLang="en-US"/>
        </a:p>
      </dgm:t>
    </dgm:pt>
    <dgm:pt modelId="{9E789B85-46CF-415E-8FD2-4D898D383825}">
      <dgm:prSet/>
      <dgm:spPr/>
      <dgm:t>
        <a:bodyPr/>
        <a:lstStyle/>
        <a:p>
          <a:pPr rtl="0"/>
          <a:r>
            <a:rPr lang="zh-CN" smtClean="0"/>
            <a:t>联合表示</a:t>
          </a:r>
          <a:endParaRPr lang="zh-CN"/>
        </a:p>
      </dgm:t>
    </dgm:pt>
    <dgm:pt modelId="{292D206B-8EEA-4DFF-B3F9-FC3447A3E351}" type="parTrans" cxnId="{65C24568-F95E-410F-91E4-73FDE8D6F04D}">
      <dgm:prSet/>
      <dgm:spPr/>
      <dgm:t>
        <a:bodyPr/>
        <a:lstStyle/>
        <a:p>
          <a:endParaRPr lang="zh-CN" altLang="en-US"/>
        </a:p>
      </dgm:t>
    </dgm:pt>
    <dgm:pt modelId="{B14CF4FE-917C-4279-B3DE-6C78BECE1C9E}" type="sibTrans" cxnId="{65C24568-F95E-410F-91E4-73FDE8D6F04D}">
      <dgm:prSet/>
      <dgm:spPr/>
      <dgm:t>
        <a:bodyPr/>
        <a:lstStyle/>
        <a:p>
          <a:endParaRPr lang="zh-CN" altLang="en-US"/>
        </a:p>
      </dgm:t>
    </dgm:pt>
    <dgm:pt modelId="{D84E887B-9873-4F52-8AA0-30212AA46CA4}">
      <dgm:prSet/>
      <dgm:spPr/>
      <dgm:t>
        <a:bodyPr/>
        <a:lstStyle/>
        <a:p>
          <a:pPr rtl="0"/>
          <a:r>
            <a:rPr lang="zh-CN" dirty="0" smtClean="0"/>
            <a:t>神经网络</a:t>
          </a:r>
          <a:endParaRPr lang="zh-CN" dirty="0"/>
        </a:p>
      </dgm:t>
    </dgm:pt>
    <dgm:pt modelId="{EABE7EAA-E5CC-4277-9B4A-2A03499748EC}" type="parTrans" cxnId="{4AC6D770-6C69-483B-9FA3-A2B7A93377CA}">
      <dgm:prSet/>
      <dgm:spPr/>
      <dgm:t>
        <a:bodyPr/>
        <a:lstStyle/>
        <a:p>
          <a:endParaRPr lang="zh-CN" altLang="en-US"/>
        </a:p>
      </dgm:t>
    </dgm:pt>
    <dgm:pt modelId="{3DC6F72D-BF8E-41D0-A4F6-5A53908C5CA4}" type="sibTrans" cxnId="{4AC6D770-6C69-483B-9FA3-A2B7A93377CA}">
      <dgm:prSet/>
      <dgm:spPr/>
      <dgm:t>
        <a:bodyPr/>
        <a:lstStyle/>
        <a:p>
          <a:endParaRPr lang="zh-CN" altLang="en-US"/>
        </a:p>
      </dgm:t>
    </dgm:pt>
    <dgm:pt modelId="{AA745E27-799E-4096-88AB-97E7EFCBE51E}">
      <dgm:prSet/>
      <dgm:spPr/>
      <dgm:t>
        <a:bodyPr/>
        <a:lstStyle/>
        <a:p>
          <a:pPr rtl="0"/>
          <a:r>
            <a:rPr lang="zh-CN" smtClean="0"/>
            <a:t>概率图模型</a:t>
          </a:r>
          <a:endParaRPr lang="zh-CN"/>
        </a:p>
      </dgm:t>
    </dgm:pt>
    <dgm:pt modelId="{7032BEF7-88D3-4F79-A2DA-FC00703A60E6}" type="parTrans" cxnId="{0B53A499-468D-4BE3-A176-C3B67D63D3A2}">
      <dgm:prSet/>
      <dgm:spPr/>
      <dgm:t>
        <a:bodyPr/>
        <a:lstStyle/>
        <a:p>
          <a:endParaRPr lang="zh-CN" altLang="en-US"/>
        </a:p>
      </dgm:t>
    </dgm:pt>
    <dgm:pt modelId="{2215096D-28F2-4F71-BD2B-88DA456953F2}" type="sibTrans" cxnId="{0B53A499-468D-4BE3-A176-C3B67D63D3A2}">
      <dgm:prSet/>
      <dgm:spPr/>
      <dgm:t>
        <a:bodyPr/>
        <a:lstStyle/>
        <a:p>
          <a:endParaRPr lang="zh-CN" altLang="en-US"/>
        </a:p>
      </dgm:t>
    </dgm:pt>
    <dgm:pt modelId="{A69E0208-B4DD-459E-8965-DAF16C07927A}">
      <dgm:prSet/>
      <dgm:spPr/>
      <dgm:t>
        <a:bodyPr/>
        <a:lstStyle/>
        <a:p>
          <a:pPr rtl="0"/>
          <a:r>
            <a:rPr lang="zh-CN" dirty="0" smtClean="0"/>
            <a:t>协同表示</a:t>
          </a:r>
          <a:endParaRPr lang="zh-CN" dirty="0"/>
        </a:p>
      </dgm:t>
    </dgm:pt>
    <dgm:pt modelId="{0D3DF872-5153-4FDE-8264-6B47A9BD42EE}" type="parTrans" cxnId="{C85EF0D5-076C-413F-976B-2434445C9F93}">
      <dgm:prSet/>
      <dgm:spPr/>
      <dgm:t>
        <a:bodyPr/>
        <a:lstStyle/>
        <a:p>
          <a:endParaRPr lang="zh-CN" altLang="en-US"/>
        </a:p>
      </dgm:t>
    </dgm:pt>
    <dgm:pt modelId="{034FC110-B97A-4947-A2BC-B0A150002361}" type="sibTrans" cxnId="{C85EF0D5-076C-413F-976B-2434445C9F93}">
      <dgm:prSet/>
      <dgm:spPr/>
      <dgm:t>
        <a:bodyPr/>
        <a:lstStyle/>
        <a:p>
          <a:endParaRPr lang="zh-CN" altLang="en-US"/>
        </a:p>
      </dgm:t>
    </dgm:pt>
    <dgm:pt modelId="{F78CA6BE-0E1A-4095-8B8C-B1F440F10870}">
      <dgm:prSet/>
      <dgm:spPr/>
      <dgm:t>
        <a:bodyPr/>
        <a:lstStyle/>
        <a:p>
          <a:pPr rtl="0"/>
          <a:r>
            <a:rPr lang="zh-CN" smtClean="0"/>
            <a:t>。。。。</a:t>
          </a:r>
          <a:endParaRPr lang="zh-CN"/>
        </a:p>
      </dgm:t>
    </dgm:pt>
    <dgm:pt modelId="{30389B46-DCAB-479A-92A7-F36C868ABDB5}" type="parTrans" cxnId="{FA625674-E201-443B-9379-9253CB15689B}">
      <dgm:prSet/>
      <dgm:spPr/>
      <dgm:t>
        <a:bodyPr/>
        <a:lstStyle/>
        <a:p>
          <a:endParaRPr lang="zh-CN" altLang="en-US"/>
        </a:p>
      </dgm:t>
    </dgm:pt>
    <dgm:pt modelId="{1DD3DBE6-15F7-4EE5-B367-013CF659C6FF}" type="sibTrans" cxnId="{FA625674-E201-443B-9379-9253CB15689B}">
      <dgm:prSet/>
      <dgm:spPr/>
      <dgm:t>
        <a:bodyPr/>
        <a:lstStyle/>
        <a:p>
          <a:endParaRPr lang="zh-CN" altLang="en-US"/>
        </a:p>
      </dgm:t>
    </dgm:pt>
    <dgm:pt modelId="{E861B956-1C6D-4264-A751-95E2C80E0C1F}">
      <dgm:prSet/>
      <dgm:spPr/>
      <dgm:t>
        <a:bodyPr/>
        <a:lstStyle/>
        <a:p>
          <a:pPr rtl="0"/>
          <a:r>
            <a:rPr lang="zh-CN" smtClean="0"/>
            <a:t>。。。</a:t>
          </a:r>
          <a:endParaRPr lang="zh-CN"/>
        </a:p>
      </dgm:t>
    </dgm:pt>
    <dgm:pt modelId="{7BE3C9A4-A828-4979-A5BC-A11E10706A88}" type="parTrans" cxnId="{87C2E32C-7140-4870-A53E-8E760B0E259B}">
      <dgm:prSet/>
      <dgm:spPr/>
      <dgm:t>
        <a:bodyPr/>
        <a:lstStyle/>
        <a:p>
          <a:endParaRPr lang="zh-CN" altLang="en-US"/>
        </a:p>
      </dgm:t>
    </dgm:pt>
    <dgm:pt modelId="{0F60A249-B115-451A-91F6-489F022C1DBC}" type="sibTrans" cxnId="{87C2E32C-7140-4870-A53E-8E760B0E259B}">
      <dgm:prSet/>
      <dgm:spPr/>
      <dgm:t>
        <a:bodyPr/>
        <a:lstStyle/>
        <a:p>
          <a:endParaRPr lang="zh-CN" altLang="en-US"/>
        </a:p>
      </dgm:t>
    </dgm:pt>
    <dgm:pt modelId="{B09D82DD-3821-4A1B-AC1B-D23A71B19850}" type="pres">
      <dgm:prSet presAssocID="{FE524EF4-64CE-44EB-83F4-8F17DDED4F3A}" presName="linear" presStyleCnt="0">
        <dgm:presLayoutVars>
          <dgm:animLvl val="lvl"/>
          <dgm:resizeHandles val="exact"/>
        </dgm:presLayoutVars>
      </dgm:prSet>
      <dgm:spPr/>
    </dgm:pt>
    <dgm:pt modelId="{EC018830-50DF-49DA-A92D-E93C020E68C3}" type="pres">
      <dgm:prSet presAssocID="{4A276400-C15F-4F3B-9CAB-B89067529F8C}" presName="parentText" presStyleLbl="node1" presStyleIdx="0" presStyleCnt="4">
        <dgm:presLayoutVars>
          <dgm:chMax val="0"/>
          <dgm:bulletEnabled val="1"/>
        </dgm:presLayoutVars>
      </dgm:prSet>
      <dgm:spPr/>
    </dgm:pt>
    <dgm:pt modelId="{08BE0D7B-9826-4196-A328-64288E4C55E7}" type="pres">
      <dgm:prSet presAssocID="{DE2BA7CE-168A-4C61-9641-B4222DD9E440}" presName="spacer" presStyleCnt="0"/>
      <dgm:spPr/>
    </dgm:pt>
    <dgm:pt modelId="{E05A71B1-0A29-4FF5-B278-292EB5E4F6E3}" type="pres">
      <dgm:prSet presAssocID="{BAA52068-352C-4969-BB60-C0532811F111}" presName="parentText" presStyleLbl="node1" presStyleIdx="1" presStyleCnt="4">
        <dgm:presLayoutVars>
          <dgm:chMax val="0"/>
          <dgm:bulletEnabled val="1"/>
        </dgm:presLayoutVars>
      </dgm:prSet>
      <dgm:spPr/>
    </dgm:pt>
    <dgm:pt modelId="{C3865725-F53F-465F-BABC-E240C1C9C519}" type="pres">
      <dgm:prSet presAssocID="{78F63047-49D7-4902-8A6D-878818FAFF57}" presName="spacer" presStyleCnt="0"/>
      <dgm:spPr/>
    </dgm:pt>
    <dgm:pt modelId="{D80E2A2D-499F-4DBB-8DFC-7E71A3AE6627}" type="pres">
      <dgm:prSet presAssocID="{5AC43F28-F7DF-4129-8DA8-935062AB0B4A}" presName="parentText" presStyleLbl="node1" presStyleIdx="2" presStyleCnt="4">
        <dgm:presLayoutVars>
          <dgm:chMax val="0"/>
          <dgm:bulletEnabled val="1"/>
        </dgm:presLayoutVars>
      </dgm:prSet>
      <dgm:spPr/>
    </dgm:pt>
    <dgm:pt modelId="{9029438F-4B5A-4EF8-9661-AD9775A2DF21}" type="pres">
      <dgm:prSet presAssocID="{5AC43F28-F7DF-4129-8DA8-935062AB0B4A}" presName="childText" presStyleLbl="revTx" presStyleIdx="0" presStyleCnt="1">
        <dgm:presLayoutVars>
          <dgm:bulletEnabled val="1"/>
        </dgm:presLayoutVars>
      </dgm:prSet>
      <dgm:spPr/>
    </dgm:pt>
    <dgm:pt modelId="{80525147-7020-4787-8A15-6ADE17F8AD49}" type="pres">
      <dgm:prSet presAssocID="{E861B956-1C6D-4264-A751-95E2C80E0C1F}" presName="parentText" presStyleLbl="node1" presStyleIdx="3" presStyleCnt="4">
        <dgm:presLayoutVars>
          <dgm:chMax val="0"/>
          <dgm:bulletEnabled val="1"/>
        </dgm:presLayoutVars>
      </dgm:prSet>
      <dgm:spPr/>
    </dgm:pt>
  </dgm:ptLst>
  <dgm:cxnLst>
    <dgm:cxn modelId="{CF163AB6-CA6D-45AC-9730-2D114544D37D}" srcId="{FE524EF4-64CE-44EB-83F4-8F17DDED4F3A}" destId="{4A276400-C15F-4F3B-9CAB-B89067529F8C}" srcOrd="0" destOrd="0" parTransId="{987BB0D1-CDB0-444B-A5AC-19E3819062E7}" sibTransId="{DE2BA7CE-168A-4C61-9641-B4222DD9E440}"/>
    <dgm:cxn modelId="{6745B1B6-6225-4E25-BE63-98BD9D334B5B}" type="presOf" srcId="{BAA52068-352C-4969-BB60-C0532811F111}" destId="{E05A71B1-0A29-4FF5-B278-292EB5E4F6E3}" srcOrd="0" destOrd="0" presId="urn:microsoft.com/office/officeart/2005/8/layout/vList2"/>
    <dgm:cxn modelId="{4AC6D770-6C69-483B-9FA3-A2B7A93377CA}" srcId="{9E789B85-46CF-415E-8FD2-4D898D383825}" destId="{D84E887B-9873-4F52-8AA0-30212AA46CA4}" srcOrd="0" destOrd="0" parTransId="{EABE7EAA-E5CC-4277-9B4A-2A03499748EC}" sibTransId="{3DC6F72D-BF8E-41D0-A4F6-5A53908C5CA4}"/>
    <dgm:cxn modelId="{E5D6865F-CE21-4473-8E8D-9CF9689A1DB7}" type="presOf" srcId="{D84E887B-9873-4F52-8AA0-30212AA46CA4}" destId="{9029438F-4B5A-4EF8-9661-AD9775A2DF21}" srcOrd="0" destOrd="1" presId="urn:microsoft.com/office/officeart/2005/8/layout/vList2"/>
    <dgm:cxn modelId="{551822EA-16EE-4D98-ACDE-B0AE30FC486F}" type="presOf" srcId="{E861B956-1C6D-4264-A751-95E2C80E0C1F}" destId="{80525147-7020-4787-8A15-6ADE17F8AD49}" srcOrd="0" destOrd="0" presId="urn:microsoft.com/office/officeart/2005/8/layout/vList2"/>
    <dgm:cxn modelId="{FA625674-E201-443B-9379-9253CB15689B}" srcId="{A69E0208-B4DD-459E-8965-DAF16C07927A}" destId="{F78CA6BE-0E1A-4095-8B8C-B1F440F10870}" srcOrd="0" destOrd="0" parTransId="{30389B46-DCAB-479A-92A7-F36C868ABDB5}" sibTransId="{1DD3DBE6-15F7-4EE5-B367-013CF659C6FF}"/>
    <dgm:cxn modelId="{3B90D54D-8784-4A2E-B8FF-33DCDFE7264F}" type="presOf" srcId="{FE524EF4-64CE-44EB-83F4-8F17DDED4F3A}" destId="{B09D82DD-3821-4A1B-AC1B-D23A71B19850}" srcOrd="0" destOrd="0" presId="urn:microsoft.com/office/officeart/2005/8/layout/vList2"/>
    <dgm:cxn modelId="{C85EF0D5-076C-413F-976B-2434445C9F93}" srcId="{5AC43F28-F7DF-4129-8DA8-935062AB0B4A}" destId="{A69E0208-B4DD-459E-8965-DAF16C07927A}" srcOrd="1" destOrd="0" parTransId="{0D3DF872-5153-4FDE-8264-6B47A9BD42EE}" sibTransId="{034FC110-B97A-4947-A2BC-B0A150002361}"/>
    <dgm:cxn modelId="{87C2E32C-7140-4870-A53E-8E760B0E259B}" srcId="{FE524EF4-64CE-44EB-83F4-8F17DDED4F3A}" destId="{E861B956-1C6D-4264-A751-95E2C80E0C1F}" srcOrd="3" destOrd="0" parTransId="{7BE3C9A4-A828-4979-A5BC-A11E10706A88}" sibTransId="{0F60A249-B115-451A-91F6-489F022C1DBC}"/>
    <dgm:cxn modelId="{65C24568-F95E-410F-91E4-73FDE8D6F04D}" srcId="{5AC43F28-F7DF-4129-8DA8-935062AB0B4A}" destId="{9E789B85-46CF-415E-8FD2-4D898D383825}" srcOrd="0" destOrd="0" parTransId="{292D206B-8EEA-4DFF-B3F9-FC3447A3E351}" sibTransId="{B14CF4FE-917C-4279-B3DE-6C78BECE1C9E}"/>
    <dgm:cxn modelId="{3A6E7E00-81EA-4675-955F-D3156BD2A7A1}" srcId="{FE524EF4-64CE-44EB-83F4-8F17DDED4F3A}" destId="{5AC43F28-F7DF-4129-8DA8-935062AB0B4A}" srcOrd="2" destOrd="0" parTransId="{8B9E289B-EBAE-4C8E-BCC5-D42CAADF0231}" sibTransId="{02B5A7AD-B918-4EA6-B983-D66F0E3D71C4}"/>
    <dgm:cxn modelId="{0B53A499-468D-4BE3-A176-C3B67D63D3A2}" srcId="{9E789B85-46CF-415E-8FD2-4D898D383825}" destId="{AA745E27-799E-4096-88AB-97E7EFCBE51E}" srcOrd="1" destOrd="0" parTransId="{7032BEF7-88D3-4F79-A2DA-FC00703A60E6}" sibTransId="{2215096D-28F2-4F71-BD2B-88DA456953F2}"/>
    <dgm:cxn modelId="{41797F65-8B7E-41C9-9455-FA46A1258FE7}" type="presOf" srcId="{5AC43F28-F7DF-4129-8DA8-935062AB0B4A}" destId="{D80E2A2D-499F-4DBB-8DFC-7E71A3AE6627}" srcOrd="0" destOrd="0" presId="urn:microsoft.com/office/officeart/2005/8/layout/vList2"/>
    <dgm:cxn modelId="{760BE4DE-823D-4AB9-BC02-71B8E756ABCC}" type="presOf" srcId="{F78CA6BE-0E1A-4095-8B8C-B1F440F10870}" destId="{9029438F-4B5A-4EF8-9661-AD9775A2DF21}" srcOrd="0" destOrd="4" presId="urn:microsoft.com/office/officeart/2005/8/layout/vList2"/>
    <dgm:cxn modelId="{D82C358A-0AC7-4D38-9E3C-A420FB57CD2A}" type="presOf" srcId="{A69E0208-B4DD-459E-8965-DAF16C07927A}" destId="{9029438F-4B5A-4EF8-9661-AD9775A2DF21}" srcOrd="0" destOrd="3" presId="urn:microsoft.com/office/officeart/2005/8/layout/vList2"/>
    <dgm:cxn modelId="{77D60B12-6F5F-4151-A00B-441039845288}" type="presOf" srcId="{4A276400-C15F-4F3B-9CAB-B89067529F8C}" destId="{EC018830-50DF-49DA-A92D-E93C020E68C3}" srcOrd="0" destOrd="0" presId="urn:microsoft.com/office/officeart/2005/8/layout/vList2"/>
    <dgm:cxn modelId="{156ECBFD-64BE-4B99-8628-4A777C9BBEBE}" type="presOf" srcId="{AA745E27-799E-4096-88AB-97E7EFCBE51E}" destId="{9029438F-4B5A-4EF8-9661-AD9775A2DF21}" srcOrd="0" destOrd="2" presId="urn:microsoft.com/office/officeart/2005/8/layout/vList2"/>
    <dgm:cxn modelId="{3CBA8478-92BA-4577-90E4-40294E177DD3}" srcId="{FE524EF4-64CE-44EB-83F4-8F17DDED4F3A}" destId="{BAA52068-352C-4969-BB60-C0532811F111}" srcOrd="1" destOrd="0" parTransId="{896A1F86-70A3-47F8-9264-C0C33446BE18}" sibTransId="{78F63047-49D7-4902-8A6D-878818FAFF57}"/>
    <dgm:cxn modelId="{0B312258-89AF-4839-956B-D0C57A9B7D03}" type="presOf" srcId="{9E789B85-46CF-415E-8FD2-4D898D383825}" destId="{9029438F-4B5A-4EF8-9661-AD9775A2DF21}" srcOrd="0" destOrd="0" presId="urn:microsoft.com/office/officeart/2005/8/layout/vList2"/>
    <dgm:cxn modelId="{9E8E74E6-EE43-446D-9438-8F9965A2352A}" type="presParOf" srcId="{B09D82DD-3821-4A1B-AC1B-D23A71B19850}" destId="{EC018830-50DF-49DA-A92D-E93C020E68C3}" srcOrd="0" destOrd="0" presId="urn:microsoft.com/office/officeart/2005/8/layout/vList2"/>
    <dgm:cxn modelId="{9F65E3A0-675F-4253-8B78-F268588E3B04}" type="presParOf" srcId="{B09D82DD-3821-4A1B-AC1B-D23A71B19850}" destId="{08BE0D7B-9826-4196-A328-64288E4C55E7}" srcOrd="1" destOrd="0" presId="urn:microsoft.com/office/officeart/2005/8/layout/vList2"/>
    <dgm:cxn modelId="{D95EECB9-C3D1-418F-8D65-6CB3A4398581}" type="presParOf" srcId="{B09D82DD-3821-4A1B-AC1B-D23A71B19850}" destId="{E05A71B1-0A29-4FF5-B278-292EB5E4F6E3}" srcOrd="2" destOrd="0" presId="urn:microsoft.com/office/officeart/2005/8/layout/vList2"/>
    <dgm:cxn modelId="{0C5A480A-DE3F-4DC8-9212-705D32623C9C}" type="presParOf" srcId="{B09D82DD-3821-4A1B-AC1B-D23A71B19850}" destId="{C3865725-F53F-465F-BABC-E240C1C9C519}" srcOrd="3" destOrd="0" presId="urn:microsoft.com/office/officeart/2005/8/layout/vList2"/>
    <dgm:cxn modelId="{8CC897CE-4F16-4D98-9F47-6FC50C131F2B}" type="presParOf" srcId="{B09D82DD-3821-4A1B-AC1B-D23A71B19850}" destId="{D80E2A2D-499F-4DBB-8DFC-7E71A3AE6627}" srcOrd="4" destOrd="0" presId="urn:microsoft.com/office/officeart/2005/8/layout/vList2"/>
    <dgm:cxn modelId="{16FDD6B8-82A0-4F6A-B276-F4094E84A373}" type="presParOf" srcId="{B09D82DD-3821-4A1B-AC1B-D23A71B19850}" destId="{9029438F-4B5A-4EF8-9661-AD9775A2DF21}" srcOrd="5" destOrd="0" presId="urn:microsoft.com/office/officeart/2005/8/layout/vList2"/>
    <dgm:cxn modelId="{2CFA2361-8C13-48BB-B286-44CD4FE52742}" type="presParOf" srcId="{B09D82DD-3821-4A1B-AC1B-D23A71B19850}" destId="{80525147-7020-4787-8A15-6ADE17F8AD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FCAE0-FDD0-4F80-98A4-363E666946DF}">
      <dsp:nvSpPr>
        <dsp:cNvPr id="0" name=""/>
        <dsp:cNvSpPr/>
      </dsp:nvSpPr>
      <dsp:spPr>
        <a:xfrm>
          <a:off x="0" y="74841"/>
          <a:ext cx="10333465" cy="10352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zh-CN" sz="3300" kern="1200" smtClean="0"/>
            <a:t>多模态视觉数据处理综述</a:t>
          </a:r>
          <a:endParaRPr lang="zh-CN" sz="3300" kern="1200"/>
        </a:p>
      </dsp:txBody>
      <dsp:txXfrm>
        <a:off x="50536" y="125377"/>
        <a:ext cx="10232393" cy="934158"/>
      </dsp:txXfrm>
    </dsp:sp>
    <dsp:sp modelId="{A95D06EF-6FE6-4881-85BA-EFC1F4B1700F}">
      <dsp:nvSpPr>
        <dsp:cNvPr id="0" name=""/>
        <dsp:cNvSpPr/>
      </dsp:nvSpPr>
      <dsp:spPr>
        <a:xfrm>
          <a:off x="0" y="1110072"/>
          <a:ext cx="10333465"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088"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n-US" sz="2600" kern="1200" dirty="0" err="1" smtClean="0"/>
            <a:t>Baltrušaitis</a:t>
          </a:r>
          <a:r>
            <a:rPr lang="en-US" sz="2600" kern="1200" dirty="0" smtClean="0"/>
            <a:t> T, Ahuja C, </a:t>
          </a:r>
          <a:r>
            <a:rPr lang="en-US" sz="2600" kern="1200" dirty="0" err="1" smtClean="0"/>
            <a:t>Morency</a:t>
          </a:r>
          <a:r>
            <a:rPr lang="en-US" sz="2600" kern="1200" dirty="0" smtClean="0"/>
            <a:t> L P. Multimodal machine learning: A survey and taxonomy[J]. IEEE Transactions on Pattern Analysis and Machine Intelligence, </a:t>
          </a:r>
          <a:r>
            <a:rPr lang="en-US" sz="2600" kern="1200" dirty="0" smtClean="0">
              <a:solidFill>
                <a:schemeClr val="tx1"/>
              </a:solidFill>
            </a:rPr>
            <a:t>2018.     </a:t>
          </a:r>
          <a:r>
            <a:rPr lang="en-US" altLang="zh-CN" sz="2600" kern="1200" dirty="0" err="1" smtClean="0">
              <a:solidFill>
                <a:srgbClr val="00B050"/>
              </a:solidFill>
            </a:rPr>
            <a:t>MultiComp</a:t>
          </a:r>
          <a:r>
            <a:rPr lang="en-US" altLang="zh-CN" sz="2600" kern="1200" dirty="0" smtClean="0">
              <a:solidFill>
                <a:srgbClr val="00B050"/>
              </a:solidFill>
            </a:rPr>
            <a:t> Lab</a:t>
          </a:r>
          <a:endParaRPr lang="zh-CN" sz="2600" kern="1200" dirty="0">
            <a:solidFill>
              <a:srgbClr val="00B050"/>
            </a:solidFill>
          </a:endParaRPr>
        </a:p>
        <a:p>
          <a:pPr marL="228600" lvl="1" indent="-228600" algn="l" defTabSz="1155700">
            <a:lnSpc>
              <a:spcPct val="90000"/>
            </a:lnSpc>
            <a:spcBef>
              <a:spcPct val="0"/>
            </a:spcBef>
            <a:spcAft>
              <a:spcPct val="20000"/>
            </a:spcAft>
            <a:buChar char="••"/>
          </a:pPr>
          <a:r>
            <a:rPr lang="en-US" altLang="zh-CN" sz="2600" b="0" i="0" kern="1200" dirty="0" smtClean="0"/>
            <a:t>CMU 11-777 </a:t>
          </a:r>
          <a:r>
            <a:rPr lang="en-US" altLang="zh-CN" sz="2600" b="0" i="0" kern="1200" dirty="0" smtClean="0">
              <a:solidFill>
                <a:srgbClr val="00B0F0"/>
              </a:solidFill>
            </a:rPr>
            <a:t>Advanced Multimodal Machine Learning </a:t>
          </a:r>
          <a:endParaRPr lang="zh-CN" sz="2600" b="0" kern="1200" dirty="0">
            <a:solidFill>
              <a:srgbClr val="00B0F0"/>
            </a:solidFill>
          </a:endParaRPr>
        </a:p>
      </dsp:txBody>
      <dsp:txXfrm>
        <a:off x="0" y="1110072"/>
        <a:ext cx="10333465" cy="1776060"/>
      </dsp:txXfrm>
    </dsp:sp>
    <dsp:sp modelId="{12550AF0-E528-4996-9BD3-4D8E1C74CAFD}">
      <dsp:nvSpPr>
        <dsp:cNvPr id="0" name=""/>
        <dsp:cNvSpPr/>
      </dsp:nvSpPr>
      <dsp:spPr>
        <a:xfrm>
          <a:off x="0" y="2886132"/>
          <a:ext cx="10333465" cy="10352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zh-CN" sz="3300" kern="1200" dirty="0" smtClean="0"/>
            <a:t>多模态视觉数据处理的网络架构</a:t>
          </a:r>
          <a:endParaRPr lang="zh-CN" sz="3300" kern="1200" dirty="0"/>
        </a:p>
      </dsp:txBody>
      <dsp:txXfrm>
        <a:off x="50536" y="2936668"/>
        <a:ext cx="10232393" cy="934158"/>
      </dsp:txXfrm>
    </dsp:sp>
    <dsp:sp modelId="{5E74624A-DC34-4C97-A9E3-735CD439AAC8}">
      <dsp:nvSpPr>
        <dsp:cNvPr id="0" name=""/>
        <dsp:cNvSpPr/>
      </dsp:nvSpPr>
      <dsp:spPr>
        <a:xfrm>
          <a:off x="0" y="3921363"/>
          <a:ext cx="10333465"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088"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n-US" sz="2600" kern="1200" dirty="0" smtClean="0"/>
            <a:t>https://github.com/cv-shiyanshi/multimodal-image-processing-based-neural-network</a:t>
          </a:r>
          <a:endParaRPr lang="zh-CN" sz="2600" kern="1200" dirty="0"/>
        </a:p>
      </dsp:txBody>
      <dsp:txXfrm>
        <a:off x="0" y="3921363"/>
        <a:ext cx="10333465" cy="88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DFDF3-012E-4AD1-8C0B-BEB7726EBD18}">
      <dsp:nvSpPr>
        <dsp:cNvPr id="0" name=""/>
        <dsp:cNvSpPr/>
      </dsp:nvSpPr>
      <dsp:spPr>
        <a:xfrm>
          <a:off x="0" y="61080"/>
          <a:ext cx="11828842" cy="59604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dirty="0" smtClean="0"/>
            <a:t>表示学习</a:t>
          </a:r>
          <a:endParaRPr lang="zh-CN" sz="1900" kern="1200" dirty="0"/>
        </a:p>
      </dsp:txBody>
      <dsp:txXfrm>
        <a:off x="29096" y="90176"/>
        <a:ext cx="11770650" cy="537849"/>
      </dsp:txXfrm>
    </dsp:sp>
    <dsp:sp modelId="{7358C332-AF0C-45A7-96CE-7DE99BB1118D}">
      <dsp:nvSpPr>
        <dsp:cNvPr id="0" name=""/>
        <dsp:cNvSpPr/>
      </dsp:nvSpPr>
      <dsp:spPr>
        <a:xfrm>
          <a:off x="0" y="657122"/>
          <a:ext cx="11828842"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566"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t>多模态图像数据处理面对的首要问题是将多模态数据的互补信息和冗余信息提取出来，将多模态数据中蕴含的语义信息抽值为实值向量。</a:t>
          </a:r>
          <a:endParaRPr lang="zh-CN" sz="1500" kern="1200" dirty="0"/>
        </a:p>
      </dsp:txBody>
      <dsp:txXfrm>
        <a:off x="0" y="657122"/>
        <a:ext cx="11828842" cy="648944"/>
      </dsp:txXfrm>
    </dsp:sp>
    <dsp:sp modelId="{1352FFF1-06B9-4661-BCDA-E731D3197EB0}">
      <dsp:nvSpPr>
        <dsp:cNvPr id="0" name=""/>
        <dsp:cNvSpPr/>
      </dsp:nvSpPr>
      <dsp:spPr>
        <a:xfrm>
          <a:off x="0" y="1306067"/>
          <a:ext cx="11828842" cy="59604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模态间映射</a:t>
          </a:r>
          <a:endParaRPr lang="zh-CN" sz="1900" kern="1200"/>
        </a:p>
      </dsp:txBody>
      <dsp:txXfrm>
        <a:off x="29096" y="1335163"/>
        <a:ext cx="11770650" cy="537849"/>
      </dsp:txXfrm>
    </dsp:sp>
    <dsp:sp modelId="{C85CA007-56EB-4E3F-8A54-D68CFC295F8B}">
      <dsp:nvSpPr>
        <dsp:cNvPr id="0" name=""/>
        <dsp:cNvSpPr/>
      </dsp:nvSpPr>
      <dsp:spPr>
        <a:xfrm>
          <a:off x="0" y="1902109"/>
          <a:ext cx="11828842"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566"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t>如何在多模态图像数据间映射关系是多模态图像数据面临的第二大挑战。模态间映射是将给定实体的情况下，获取其它模态转换在该实体下的表示过程。多模态数据不仅有异质性，同时模态间关系也是主观开放的。</a:t>
          </a:r>
          <a:endParaRPr lang="zh-CN" sz="1500" kern="1200" dirty="0"/>
        </a:p>
      </dsp:txBody>
      <dsp:txXfrm>
        <a:off x="0" y="1902109"/>
        <a:ext cx="11828842" cy="648944"/>
      </dsp:txXfrm>
    </dsp:sp>
    <dsp:sp modelId="{312F0D38-C993-48F4-9230-03EB1F4C5C63}">
      <dsp:nvSpPr>
        <dsp:cNvPr id="0" name=""/>
        <dsp:cNvSpPr/>
      </dsp:nvSpPr>
      <dsp:spPr>
        <a:xfrm>
          <a:off x="0" y="2551054"/>
          <a:ext cx="11828842" cy="59604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对齐</a:t>
          </a:r>
          <a:endParaRPr lang="zh-CN" sz="1900" kern="1200"/>
        </a:p>
      </dsp:txBody>
      <dsp:txXfrm>
        <a:off x="29096" y="2580150"/>
        <a:ext cx="11770650" cy="537849"/>
      </dsp:txXfrm>
    </dsp:sp>
    <dsp:sp modelId="{C3F3F208-C2D7-4623-AF34-1A8F68171C92}">
      <dsp:nvSpPr>
        <dsp:cNvPr id="0" name=""/>
        <dsp:cNvSpPr/>
      </dsp:nvSpPr>
      <dsp:spPr>
        <a:xfrm>
          <a:off x="0" y="3147096"/>
          <a:ext cx="11828842"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566"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smtClean="0"/>
            <a:t>对齐是多模态数据处理面对的第三大挑战，其旨在发现多模态数据的不同子部件间的相互关系，从而使得学习到的多模态模型更加准确。比如：对于红外与可见光的同一人的两张或者多张人脸图像在同一坐标系下达到像素级的对齐。</a:t>
          </a:r>
          <a:endParaRPr lang="zh-CN" sz="1500" kern="1200"/>
        </a:p>
      </dsp:txBody>
      <dsp:txXfrm>
        <a:off x="0" y="3147096"/>
        <a:ext cx="11828842" cy="648944"/>
      </dsp:txXfrm>
    </dsp:sp>
    <dsp:sp modelId="{3DE2F2FF-DBF6-4E8C-AA7E-724A4A27358F}">
      <dsp:nvSpPr>
        <dsp:cNvPr id="0" name=""/>
        <dsp:cNvSpPr/>
      </dsp:nvSpPr>
      <dsp:spPr>
        <a:xfrm>
          <a:off x="0" y="3796041"/>
          <a:ext cx="11828842" cy="59604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融合 </a:t>
          </a:r>
          <a:endParaRPr lang="zh-CN" sz="1900" kern="1200"/>
        </a:p>
      </dsp:txBody>
      <dsp:txXfrm>
        <a:off x="29096" y="3825137"/>
        <a:ext cx="11770650" cy="537849"/>
      </dsp:txXfrm>
    </dsp:sp>
    <dsp:sp modelId="{A432F459-1487-4569-8F51-2BDA1A43DAE9}">
      <dsp:nvSpPr>
        <dsp:cNvPr id="0" name=""/>
        <dsp:cNvSpPr/>
      </dsp:nvSpPr>
      <dsp:spPr>
        <a:xfrm>
          <a:off x="0" y="4392083"/>
          <a:ext cx="11828842"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566"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smtClean="0"/>
            <a:t>多模态视觉数据处理中面对的第四大挑战是将两个模态甚至是很多的模态数据进行结合，然后进行预测任务。</a:t>
          </a:r>
          <a:endParaRPr lang="zh-CN" sz="1500" kern="1200"/>
        </a:p>
      </dsp:txBody>
      <dsp:txXfrm>
        <a:off x="0" y="4392083"/>
        <a:ext cx="11828842" cy="344137"/>
      </dsp:txXfrm>
    </dsp:sp>
    <dsp:sp modelId="{4826735F-CE28-4F4D-8A5B-99188F047F89}">
      <dsp:nvSpPr>
        <dsp:cNvPr id="0" name=""/>
        <dsp:cNvSpPr/>
      </dsp:nvSpPr>
      <dsp:spPr>
        <a:xfrm>
          <a:off x="0" y="4736220"/>
          <a:ext cx="11828842" cy="59604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协同学习</a:t>
          </a:r>
          <a:endParaRPr lang="zh-CN" sz="1900" kern="1200"/>
        </a:p>
      </dsp:txBody>
      <dsp:txXfrm>
        <a:off x="29096" y="4765316"/>
        <a:ext cx="11770650" cy="537849"/>
      </dsp:txXfrm>
    </dsp:sp>
    <dsp:sp modelId="{DD1F083C-2BAB-47B5-82C1-726042897CA8}">
      <dsp:nvSpPr>
        <dsp:cNvPr id="0" name=""/>
        <dsp:cNvSpPr/>
      </dsp:nvSpPr>
      <dsp:spPr>
        <a:xfrm>
          <a:off x="0" y="5332262"/>
          <a:ext cx="11828842"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566"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t>多模态视觉数据面对的第五大挑战是在不同模态间进行知识的迁移。在样本数量少、同时标注数量有限以及标注数据不可靠的情况下，通过不同模态间的知识迁移能够提高模型的准确率。</a:t>
          </a:r>
          <a:endParaRPr lang="zh-CN" sz="1500" kern="1200" dirty="0"/>
        </a:p>
      </dsp:txBody>
      <dsp:txXfrm>
        <a:off x="0" y="5332262"/>
        <a:ext cx="11828842" cy="648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18830-50DF-49DA-A92D-E93C020E68C3}">
      <dsp:nvSpPr>
        <dsp:cNvPr id="0" name=""/>
        <dsp:cNvSpPr/>
      </dsp:nvSpPr>
      <dsp:spPr>
        <a:xfrm>
          <a:off x="0" y="56801"/>
          <a:ext cx="9436100" cy="84700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smtClean="0"/>
            <a:t>绪论</a:t>
          </a:r>
          <a:endParaRPr lang="zh-CN" sz="2700" kern="1200"/>
        </a:p>
      </dsp:txBody>
      <dsp:txXfrm>
        <a:off x="41347" y="98148"/>
        <a:ext cx="9353406" cy="764312"/>
      </dsp:txXfrm>
    </dsp:sp>
    <dsp:sp modelId="{E05A71B1-0A29-4FF5-B278-292EB5E4F6E3}">
      <dsp:nvSpPr>
        <dsp:cNvPr id="0" name=""/>
        <dsp:cNvSpPr/>
      </dsp:nvSpPr>
      <dsp:spPr>
        <a:xfrm>
          <a:off x="0" y="981568"/>
          <a:ext cx="9436100" cy="847006"/>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smtClean="0"/>
            <a:t>摘要</a:t>
          </a:r>
          <a:endParaRPr lang="zh-CN" sz="2700" kern="1200"/>
        </a:p>
      </dsp:txBody>
      <dsp:txXfrm>
        <a:off x="41347" y="1022915"/>
        <a:ext cx="9353406" cy="764312"/>
      </dsp:txXfrm>
    </dsp:sp>
    <dsp:sp modelId="{D80E2A2D-499F-4DBB-8DFC-7E71A3AE6627}">
      <dsp:nvSpPr>
        <dsp:cNvPr id="0" name=""/>
        <dsp:cNvSpPr/>
      </dsp:nvSpPr>
      <dsp:spPr>
        <a:xfrm>
          <a:off x="0" y="1906334"/>
          <a:ext cx="9436100" cy="847006"/>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smtClean="0"/>
            <a:t>表示学习</a:t>
          </a:r>
          <a:endParaRPr lang="zh-CN" sz="2700" kern="1200"/>
        </a:p>
      </dsp:txBody>
      <dsp:txXfrm>
        <a:off x="41347" y="1947681"/>
        <a:ext cx="9353406" cy="764312"/>
      </dsp:txXfrm>
    </dsp:sp>
    <dsp:sp modelId="{9029438F-4B5A-4EF8-9661-AD9775A2DF21}">
      <dsp:nvSpPr>
        <dsp:cNvPr id="0" name=""/>
        <dsp:cNvSpPr/>
      </dsp:nvSpPr>
      <dsp:spPr>
        <a:xfrm>
          <a:off x="0" y="2753341"/>
          <a:ext cx="94361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59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sz="2100" kern="1200" smtClean="0"/>
            <a:t>联合表示</a:t>
          </a:r>
          <a:endParaRPr lang="zh-CN" sz="2100" kern="1200"/>
        </a:p>
        <a:p>
          <a:pPr marL="457200" lvl="2" indent="-228600" algn="l" defTabSz="933450" rtl="0">
            <a:lnSpc>
              <a:spcPct val="90000"/>
            </a:lnSpc>
            <a:spcBef>
              <a:spcPct val="0"/>
            </a:spcBef>
            <a:spcAft>
              <a:spcPct val="20000"/>
            </a:spcAft>
            <a:buChar char="••"/>
          </a:pPr>
          <a:r>
            <a:rPr lang="zh-CN" sz="2100" kern="1200" dirty="0" smtClean="0"/>
            <a:t>神经网络</a:t>
          </a:r>
          <a:endParaRPr lang="zh-CN" sz="2100" kern="1200" dirty="0"/>
        </a:p>
        <a:p>
          <a:pPr marL="457200" lvl="2" indent="-228600" algn="l" defTabSz="933450" rtl="0">
            <a:lnSpc>
              <a:spcPct val="90000"/>
            </a:lnSpc>
            <a:spcBef>
              <a:spcPct val="0"/>
            </a:spcBef>
            <a:spcAft>
              <a:spcPct val="20000"/>
            </a:spcAft>
            <a:buChar char="••"/>
          </a:pPr>
          <a:r>
            <a:rPr lang="zh-CN" sz="2100" kern="1200" smtClean="0"/>
            <a:t>概率图模型</a:t>
          </a:r>
          <a:endParaRPr lang="zh-CN" sz="2100" kern="1200"/>
        </a:p>
        <a:p>
          <a:pPr marL="228600" lvl="1" indent="-228600" algn="l" defTabSz="933450" rtl="0">
            <a:lnSpc>
              <a:spcPct val="90000"/>
            </a:lnSpc>
            <a:spcBef>
              <a:spcPct val="0"/>
            </a:spcBef>
            <a:spcAft>
              <a:spcPct val="20000"/>
            </a:spcAft>
            <a:buChar char="••"/>
          </a:pPr>
          <a:r>
            <a:rPr lang="zh-CN" sz="2100" kern="1200" dirty="0" smtClean="0"/>
            <a:t>协同表示</a:t>
          </a:r>
          <a:endParaRPr lang="zh-CN" sz="2100" kern="1200" dirty="0"/>
        </a:p>
        <a:p>
          <a:pPr marL="457200" lvl="2" indent="-228600" algn="l" defTabSz="933450" rtl="0">
            <a:lnSpc>
              <a:spcPct val="90000"/>
            </a:lnSpc>
            <a:spcBef>
              <a:spcPct val="0"/>
            </a:spcBef>
            <a:spcAft>
              <a:spcPct val="20000"/>
            </a:spcAft>
            <a:buChar char="••"/>
          </a:pPr>
          <a:r>
            <a:rPr lang="zh-CN" sz="2100" kern="1200" smtClean="0"/>
            <a:t>。。。。</a:t>
          </a:r>
          <a:endParaRPr lang="zh-CN" sz="2100" kern="1200"/>
        </a:p>
      </dsp:txBody>
      <dsp:txXfrm>
        <a:off x="0" y="2753341"/>
        <a:ext cx="9436100" cy="2515050"/>
      </dsp:txXfrm>
    </dsp:sp>
    <dsp:sp modelId="{80525147-7020-4787-8A15-6ADE17F8AD49}">
      <dsp:nvSpPr>
        <dsp:cNvPr id="0" name=""/>
        <dsp:cNvSpPr/>
      </dsp:nvSpPr>
      <dsp:spPr>
        <a:xfrm>
          <a:off x="0" y="5268391"/>
          <a:ext cx="9436100" cy="847006"/>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smtClean="0"/>
            <a:t>。。。</a:t>
          </a:r>
          <a:endParaRPr lang="zh-CN" sz="2700" kern="1200"/>
        </a:p>
      </dsp:txBody>
      <dsp:txXfrm>
        <a:off x="41347" y="5309738"/>
        <a:ext cx="9353406" cy="7643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2E08C6-A8D6-4426-B0F6-8365D5E90C3D}" type="datetimeFigureOut">
              <a:rPr lang="zh-CN" altLang="en-US" smtClean="0"/>
              <a:t>2018/11/14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35310C-31F2-4F7E-95AC-1A51EFB82AFE}" type="slidenum">
              <a:rPr lang="zh-CN" altLang="en-US" smtClean="0"/>
              <a:t>‹#›</a:t>
            </a:fld>
            <a:endParaRPr lang="zh-CN" altLang="en-US"/>
          </a:p>
        </p:txBody>
      </p:sp>
    </p:spTree>
    <p:extLst>
      <p:ext uri="{BB962C8B-B14F-4D97-AF65-F5344CB8AC3E}">
        <p14:creationId xmlns:p14="http://schemas.microsoft.com/office/powerpoint/2010/main" val="54843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CA7BF-183C-46C8-9282-AFD276260CB2}"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F600-D6BF-48F3-BE94-005CF5FB96EE}" type="slidenum">
              <a:rPr lang="zh-CN" altLang="en-US" smtClean="0"/>
              <a:t>‹#›</a:t>
            </a:fld>
            <a:endParaRPr lang="zh-CN" altLang="en-US"/>
          </a:p>
        </p:txBody>
      </p:sp>
    </p:spTree>
    <p:extLst>
      <p:ext uri="{BB962C8B-B14F-4D97-AF65-F5344CB8AC3E}">
        <p14:creationId xmlns:p14="http://schemas.microsoft.com/office/powerpoint/2010/main" val="417197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3469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cxnSp>
        <p:nvCxnSpPr>
          <p:cNvPr id="6" name="直接连接符 5"/>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23644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0075595"/>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8101870"/>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4813"/>
            <a:ext cx="4452788" cy="6862813"/>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53274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10285749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4" r:id="rId3"/>
    <p:sldLayoutId id="2147483679" r:id="rId4"/>
    <p:sldLayoutId id="2147483680" r:id="rId5"/>
    <p:sldLayoutId id="2147483681" r:id="rId6"/>
    <p:sldLayoutId id="214748368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7973" y="1218215"/>
            <a:ext cx="3189963" cy="923330"/>
          </a:xfrm>
          <a:prstGeom prst="rect">
            <a:avLst/>
          </a:prstGeom>
          <a:noFill/>
        </p:spPr>
        <p:txBody>
          <a:bodyPr wrap="square" rtlCol="0">
            <a:spAutoFit/>
          </a:bodyPr>
          <a:lstStyle/>
          <a:p>
            <a:r>
              <a:rPr lang="zh-CN" altLang="en-US" sz="5400" b="1" dirty="0" smtClean="0">
                <a:solidFill>
                  <a:srgbClr val="00B050"/>
                </a:solidFill>
                <a:latin typeface="Rockwell" panose="02060603020205020403" pitchFamily="18" charset="0"/>
              </a:rPr>
              <a:t>进度汇报</a:t>
            </a:r>
            <a:endParaRPr lang="en-US" altLang="zh-CN" sz="5400" b="1" dirty="0">
              <a:solidFill>
                <a:srgbClr val="00B050"/>
              </a:solidFill>
              <a:latin typeface="Rockwell" panose="02060603020205020403" pitchFamily="18" charset="0"/>
            </a:endParaRPr>
          </a:p>
        </p:txBody>
      </p:sp>
      <p:sp>
        <p:nvSpPr>
          <p:cNvPr id="3" name="文本框 2"/>
          <p:cNvSpPr txBox="1"/>
          <p:nvPr/>
        </p:nvSpPr>
        <p:spPr>
          <a:xfrm>
            <a:off x="9009087" y="4975114"/>
            <a:ext cx="3429000" cy="1077218"/>
          </a:xfrm>
          <a:prstGeom prst="rect">
            <a:avLst/>
          </a:prstGeom>
          <a:noFill/>
        </p:spPr>
        <p:txBody>
          <a:bodyPr wrap="square" rtlCol="0">
            <a:spAutoFit/>
          </a:bodyPr>
          <a:lstStyle/>
          <a:p>
            <a:r>
              <a:rPr lang="zh-CN" altLang="en-US" sz="3200" b="1" dirty="0" smtClean="0"/>
              <a:t>  胡敬玉</a:t>
            </a:r>
            <a:endParaRPr lang="en-US" altLang="zh-CN" sz="3200" b="1" dirty="0" smtClean="0"/>
          </a:p>
          <a:p>
            <a:r>
              <a:rPr lang="en-US" altLang="zh-CN" sz="3200" b="1" dirty="0" smtClean="0"/>
              <a:t>2018.11.14</a:t>
            </a:r>
            <a:endParaRPr lang="zh-CN" altLang="en-US" sz="3200" b="1" dirty="0"/>
          </a:p>
        </p:txBody>
      </p:sp>
      <p:sp>
        <p:nvSpPr>
          <p:cNvPr id="4" name="文本框 3"/>
          <p:cNvSpPr txBox="1"/>
          <p:nvPr/>
        </p:nvSpPr>
        <p:spPr>
          <a:xfrm>
            <a:off x="7068855" y="1618325"/>
            <a:ext cx="2931091" cy="523220"/>
          </a:xfrm>
          <a:prstGeom prst="rect">
            <a:avLst/>
          </a:prstGeom>
          <a:noFill/>
        </p:spPr>
        <p:txBody>
          <a:bodyPr wrap="square" rtlCol="0">
            <a:spAutoFit/>
          </a:bodyPr>
          <a:lstStyle/>
          <a:p>
            <a:r>
              <a:rPr lang="en-US" altLang="zh-CN" sz="2800" dirty="0" smtClean="0">
                <a:latin typeface="Calibri" panose="020F0502020204030204" pitchFamily="34" charset="0"/>
              </a:rPr>
              <a:t>2018.11.7-11.14</a:t>
            </a:r>
            <a:endParaRPr lang="zh-CN" altLang="en-US" sz="2800" dirty="0">
              <a:latin typeface="Calibri" panose="020F0502020204030204" pitchFamily="34" charset="0"/>
            </a:endParaRPr>
          </a:p>
        </p:txBody>
      </p:sp>
    </p:spTree>
    <p:extLst>
      <p:ext uri="{BB962C8B-B14F-4D97-AF65-F5344CB8AC3E}">
        <p14:creationId xmlns:p14="http://schemas.microsoft.com/office/powerpoint/2010/main" val="1301920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495104511"/>
              </p:ext>
            </p:extLst>
          </p:nvPr>
        </p:nvGraphicFramePr>
        <p:xfrm>
          <a:off x="840056" y="613316"/>
          <a:ext cx="10333465" cy="4884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139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extLst>
              <p:ext uri="{D42A27DB-BD31-4B8C-83A1-F6EECF244321}">
                <p14:modId xmlns:p14="http://schemas.microsoft.com/office/powerpoint/2010/main" val="2975989956"/>
              </p:ext>
            </p:extLst>
          </p:nvPr>
        </p:nvGraphicFramePr>
        <p:xfrm>
          <a:off x="147568" y="280453"/>
          <a:ext cx="11828842" cy="604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932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4946" y="800100"/>
            <a:ext cx="12336946" cy="5495924"/>
          </a:xfrm>
          <a:prstGeom prst="rect">
            <a:avLst/>
          </a:prstGeom>
        </p:spPr>
      </p:pic>
    </p:spTree>
    <p:extLst>
      <p:ext uri="{BB962C8B-B14F-4D97-AF65-F5344CB8AC3E}">
        <p14:creationId xmlns:p14="http://schemas.microsoft.com/office/powerpoint/2010/main" val="337266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332684325"/>
              </p:ext>
            </p:extLst>
          </p:nvPr>
        </p:nvGraphicFramePr>
        <p:xfrm>
          <a:off x="1206500" y="381000"/>
          <a:ext cx="94361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099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87065" y="165100"/>
            <a:ext cx="3665871" cy="6286499"/>
          </a:xfrm>
          <a:prstGeom prst="rect">
            <a:avLst/>
          </a:prstGeom>
        </p:spPr>
      </p:pic>
      <p:pic>
        <p:nvPicPr>
          <p:cNvPr id="3" name="图片 2"/>
          <p:cNvPicPr>
            <a:picLocks noChangeAspect="1"/>
          </p:cNvPicPr>
          <p:nvPr/>
        </p:nvPicPr>
        <p:blipFill>
          <a:blip r:embed="rId3"/>
          <a:stretch>
            <a:fillRect/>
          </a:stretch>
        </p:blipFill>
        <p:spPr>
          <a:xfrm>
            <a:off x="4932782" y="419100"/>
            <a:ext cx="6967118" cy="5461298"/>
          </a:xfrm>
          <a:prstGeom prst="rect">
            <a:avLst/>
          </a:prstGeom>
        </p:spPr>
      </p:pic>
      <p:pic>
        <p:nvPicPr>
          <p:cNvPr id="4" name="图片 3"/>
          <p:cNvPicPr>
            <a:picLocks noChangeAspect="1"/>
          </p:cNvPicPr>
          <p:nvPr/>
        </p:nvPicPr>
        <p:blipFill>
          <a:blip r:embed="rId4"/>
          <a:stretch>
            <a:fillRect/>
          </a:stretch>
        </p:blipFill>
        <p:spPr>
          <a:xfrm>
            <a:off x="4790730" y="889000"/>
            <a:ext cx="7251222" cy="5141912"/>
          </a:xfrm>
          <a:prstGeom prst="rect">
            <a:avLst/>
          </a:prstGeom>
        </p:spPr>
      </p:pic>
    </p:spTree>
    <p:extLst>
      <p:ext uri="{BB962C8B-B14F-4D97-AF65-F5344CB8AC3E}">
        <p14:creationId xmlns:p14="http://schemas.microsoft.com/office/powerpoint/2010/main" val="161939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4109" y="2570521"/>
            <a:ext cx="380136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accent1"/>
                  </a:solidFill>
                  <a:prstDash val="solid"/>
                </a:ln>
                <a:solidFill>
                  <a:srgbClr val="92D050"/>
                </a:solidFill>
                <a:effectLst>
                  <a:outerShdw dist="38100" dir="2640000" algn="bl" rotWithShape="0">
                    <a:schemeClr val="accent1"/>
                  </a:outerShdw>
                </a:effectLst>
              </a:rPr>
              <a:t>Thank You!</a:t>
            </a:r>
            <a:endParaRPr lang="zh-CN" altLang="en-US" sz="5400" b="1" cap="none" spc="0" dirty="0">
              <a:ln w="12700">
                <a:solidFill>
                  <a:schemeClr val="accent1"/>
                </a:solidFill>
                <a:prstDash val="solid"/>
              </a:ln>
              <a:solidFill>
                <a:srgbClr val="92D050"/>
              </a:solidFill>
              <a:effectLst>
                <a:outerShdw dist="38100" dir="2640000" algn="bl" rotWithShape="0">
                  <a:schemeClr val="accent1"/>
                </a:outerShdw>
              </a:effectLst>
            </a:endParaRPr>
          </a:p>
        </p:txBody>
      </p:sp>
    </p:spTree>
    <p:extLst>
      <p:ext uri="{BB962C8B-B14F-4D97-AF65-F5344CB8AC3E}">
        <p14:creationId xmlns:p14="http://schemas.microsoft.com/office/powerpoint/2010/main" val="222728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11214</TotalTime>
  <Words>320</Words>
  <Application>Microsoft Office PowerPoint</Application>
  <PresentationFormat>宽屏</PresentationFormat>
  <Paragraphs>29</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微软雅黑</vt:lpstr>
      <vt:lpstr>Arial</vt:lpstr>
      <vt:lpstr>Calibri</vt:lpstr>
      <vt:lpstr>Rockwell</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CA</cp:lastModifiedBy>
  <cp:revision>662</cp:revision>
  <dcterms:created xsi:type="dcterms:W3CDTF">2015-08-18T02:51:41Z</dcterms:created>
  <dcterms:modified xsi:type="dcterms:W3CDTF">2018-11-14T06:46:23Z</dcterms:modified>
  <cp:category/>
</cp:coreProperties>
</file>