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4" r:id="rId4"/>
    <p:sldId id="299" r:id="rId5"/>
    <p:sldId id="300" r:id="rId6"/>
    <p:sldId id="302" r:id="rId7"/>
    <p:sldId id="303" r:id="rId8"/>
    <p:sldId id="301" r:id="rId9"/>
    <p:sldId id="304" r:id="rId10"/>
    <p:sldId id="305" r:id="rId11"/>
    <p:sldId id="306" r:id="rId12"/>
    <p:sldId id="311" r:id="rId13"/>
    <p:sldId id="310" r:id="rId14"/>
    <p:sldId id="312" r:id="rId15"/>
    <p:sldId id="309" r:id="rId16"/>
    <p:sldId id="308" r:id="rId17"/>
    <p:sldId id="307" r:id="rId18"/>
    <p:sldId id="315" r:id="rId19"/>
    <p:sldId id="314" r:id="rId20"/>
    <p:sldId id="313" r:id="rId21"/>
    <p:sldId id="316" r:id="rId22"/>
    <p:sldId id="317" r:id="rId23"/>
    <p:sldId id="318" r:id="rId24"/>
    <p:sldId id="320" r:id="rId25"/>
    <p:sldId id="321" r:id="rId26"/>
    <p:sldId id="31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进度报告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蓝鑫</a:t>
            </a:r>
            <a:endParaRPr lang="en-US" altLang="zh-CN" sz="1600" dirty="0"/>
          </a:p>
          <a:p>
            <a:r>
              <a:rPr lang="en-US" altLang="zh-CN" sz="1600" dirty="0"/>
              <a:t>2018.11.21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408330"/>
            <a:ext cx="9905795" cy="395999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20502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3" y="2390520"/>
            <a:ext cx="9905792" cy="395999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31050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4" y="2417413"/>
            <a:ext cx="9905790" cy="3959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38373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3" y="2408330"/>
            <a:ext cx="9905792" cy="3959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21461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4" y="2390520"/>
            <a:ext cx="9905790" cy="3959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417183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3" y="2417413"/>
            <a:ext cx="9905792" cy="3959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15200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3" y="2408330"/>
            <a:ext cx="9905792" cy="395999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56685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3" y="2390520"/>
            <a:ext cx="9905792" cy="3959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69613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4" y="2417413"/>
            <a:ext cx="9905790" cy="39599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676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4" y="2408330"/>
            <a:ext cx="9905790" cy="39599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20964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82" y="24897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BigGAN</a:t>
            </a:r>
            <a:r>
              <a:rPr lang="en-US" altLang="zh-CN" dirty="0"/>
              <a:t> TF Hub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4" y="2390520"/>
            <a:ext cx="9905790" cy="39599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16137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5" y="2417413"/>
            <a:ext cx="9905787" cy="39599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42219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4" y="2408330"/>
            <a:ext cx="9905790" cy="39599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6688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5" y="2390520"/>
            <a:ext cx="9905787" cy="39599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6567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23" y="2033088"/>
            <a:ext cx="10752551" cy="429599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样本间插值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348388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24" y="2033088"/>
            <a:ext cx="10752548" cy="429599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样本间插值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58957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2822"/>
          </a:xfrm>
        </p:spPr>
        <p:txBody>
          <a:bodyPr>
            <a:normAutofit/>
          </a:bodyPr>
          <a:lstStyle/>
          <a:p>
            <a:r>
              <a:rPr lang="en-US" altLang="zh-CN" dirty="0"/>
              <a:t>ImageNet </a:t>
            </a:r>
            <a:r>
              <a:rPr lang="zh-CN" altLang="en-US" dirty="0"/>
              <a:t>中图像数量多的生成效果好，例如狗、猫等。</a:t>
            </a:r>
            <a:endParaRPr lang="en-US" altLang="zh-CN" dirty="0"/>
          </a:p>
          <a:p>
            <a:r>
              <a:rPr lang="zh-CN" altLang="en-US" dirty="0"/>
              <a:t>动物生成效果较日常用品生成效果好。</a:t>
            </a:r>
            <a:endParaRPr lang="en-US" altLang="zh-CN" dirty="0"/>
          </a:p>
          <a:p>
            <a:r>
              <a:rPr lang="zh-CN" altLang="en-US" dirty="0"/>
              <a:t>复杂场景生成细节缺乏表现力。</a:t>
            </a:r>
            <a:endParaRPr lang="en-US" altLang="zh-CN" dirty="0"/>
          </a:p>
          <a:p>
            <a:r>
              <a:rPr lang="zh-CN" altLang="en-US" dirty="0"/>
              <a:t>有人参与的图像生成结果惨不忍睹，包括新郎。</a:t>
            </a:r>
          </a:p>
        </p:txBody>
      </p:sp>
    </p:spTree>
    <p:extLst>
      <p:ext uri="{BB962C8B-B14F-4D97-AF65-F5344CB8AC3E}">
        <p14:creationId xmlns:p14="http://schemas.microsoft.com/office/powerpoint/2010/main" val="42884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417413"/>
            <a:ext cx="990579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408330"/>
            <a:ext cx="9905796" cy="3960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40548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390520"/>
            <a:ext cx="9905795" cy="3960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84111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417413"/>
            <a:ext cx="9905795" cy="395999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91854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408330"/>
            <a:ext cx="9905795" cy="3960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55800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2" y="2390520"/>
            <a:ext cx="9905795" cy="395999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4497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truncation: 0.02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103" y="2417413"/>
            <a:ext cx="9905792" cy="395999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300207"/>
            <a:ext cx="10515600" cy="14328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/>
              <a:t>BigGAN</a:t>
            </a:r>
            <a:r>
              <a:rPr lang="en-US" altLang="zh-CN" sz="3600" dirty="0"/>
              <a:t> TF Hub Demo</a:t>
            </a:r>
            <a:br>
              <a:rPr lang="en-US" altLang="zh-CN" sz="3600" dirty="0"/>
            </a:br>
            <a:r>
              <a:rPr lang="zh-CN" altLang="en-US" sz="2700" dirty="0"/>
              <a:t>特定类生成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16017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211</Words>
  <Application>Microsoft Office PowerPoint</Application>
  <PresentationFormat>宽屏</PresentationFormat>
  <Paragraphs>53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进度报告</vt:lpstr>
      <vt:lpstr>BigGAN TF Hub Demo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特定类生成</vt:lpstr>
      <vt:lpstr>BigGAN TF Hub Demo 样本间插值</vt:lpstr>
      <vt:lpstr>BigGAN TF Hub Demo 样本间插值</vt:lpstr>
      <vt:lpstr>BigGAN TF Hub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meng kang</cp:lastModifiedBy>
  <cp:revision>61</cp:revision>
  <dcterms:created xsi:type="dcterms:W3CDTF">2018-10-13T07:47:07Z</dcterms:created>
  <dcterms:modified xsi:type="dcterms:W3CDTF">2018-11-28T13:54:45Z</dcterms:modified>
</cp:coreProperties>
</file>