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127C-F926-4EE3-B50C-E6687B489407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5A5C-6D9A-497E-B70E-1C8E25633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31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127C-F926-4EE3-B50C-E6687B489407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5A5C-6D9A-497E-B70E-1C8E25633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54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127C-F926-4EE3-B50C-E6687B489407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5A5C-6D9A-497E-B70E-1C8E25633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50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127C-F926-4EE3-B50C-E6687B489407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5A5C-6D9A-497E-B70E-1C8E25633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66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127C-F926-4EE3-B50C-E6687B489407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5A5C-6D9A-497E-B70E-1C8E25633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8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127C-F926-4EE3-B50C-E6687B489407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5A5C-6D9A-497E-B70E-1C8E25633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47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127C-F926-4EE3-B50C-E6687B489407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5A5C-6D9A-497E-B70E-1C8E25633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05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127C-F926-4EE3-B50C-E6687B489407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5A5C-6D9A-497E-B70E-1C8E25633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17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127C-F926-4EE3-B50C-E6687B489407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5A5C-6D9A-497E-B70E-1C8E25633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56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127C-F926-4EE3-B50C-E6687B489407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5A5C-6D9A-497E-B70E-1C8E25633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5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127C-F926-4EE3-B50C-E6687B489407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5A5C-6D9A-497E-B70E-1C8E25633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92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1127C-F926-4EE3-B50C-E6687B489407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85A5C-6D9A-497E-B70E-1C8E25633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55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进度汇报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308175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房胜男</a:t>
            </a:r>
            <a:endParaRPr lang="en-US" altLang="zh-CN" dirty="0" smtClean="0"/>
          </a:p>
          <a:p>
            <a:r>
              <a:rPr lang="en-US" altLang="zh-CN" dirty="0" smtClean="0"/>
              <a:t>2018.11.28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9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5751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IBCCF</a:t>
            </a:r>
            <a:r>
              <a:rPr lang="zh-CN" altLang="en-US" dirty="0" smtClean="0"/>
              <a:t>基于的是</a:t>
            </a:r>
            <a:r>
              <a:rPr lang="en-US" altLang="zh-CN" dirty="0" smtClean="0"/>
              <a:t>HCF</a:t>
            </a:r>
            <a:r>
              <a:rPr lang="zh-CN" altLang="en-US" dirty="0" smtClean="0"/>
              <a:t>，故从头开始做对比实验（</a:t>
            </a:r>
            <a:r>
              <a:rPr lang="en-US" altLang="zh-CN" dirty="0" smtClean="0"/>
              <a:t>VOT-TIR2016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415781"/>
              </p:ext>
            </p:extLst>
          </p:nvPr>
        </p:nvGraphicFramePr>
        <p:xfrm>
          <a:off x="2458410" y="2493092"/>
          <a:ext cx="6083424" cy="35744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46621">
                  <a:extLst>
                    <a:ext uri="{9D8B030D-6E8A-4147-A177-3AD203B41FA5}">
                      <a16:colId xmlns:a16="http://schemas.microsoft.com/office/drawing/2014/main" val="823054877"/>
                    </a:ext>
                  </a:extLst>
                </a:gridCol>
                <a:gridCol w="1736803">
                  <a:extLst>
                    <a:ext uri="{9D8B030D-6E8A-4147-A177-3AD203B41FA5}">
                      <a16:colId xmlns:a16="http://schemas.microsoft.com/office/drawing/2014/main" val="2637577023"/>
                    </a:ext>
                  </a:extLst>
                </a:gridCol>
              </a:tblGrid>
              <a:tr h="37958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Tracker</a:t>
                      </a:r>
                      <a:r>
                        <a:rPr lang="zh-CN" sz="1200" kern="100" dirty="0">
                          <a:effectLst/>
                        </a:rPr>
                        <a:t>（</a:t>
                      </a:r>
                      <a:r>
                        <a:rPr lang="en-US" sz="1200" kern="100" dirty="0">
                          <a:effectLst/>
                        </a:rPr>
                        <a:t>crowd/birds/street</a:t>
                      </a:r>
                      <a:r>
                        <a:rPr lang="zh-CN" sz="1200" kern="100" dirty="0">
                          <a:effectLst/>
                        </a:rPr>
                        <a:t>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EAO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3418798"/>
                  </a:ext>
                </a:extLst>
              </a:tr>
              <a:tr h="37958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HCF19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VGG19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0.3696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935459"/>
                  </a:ext>
                </a:extLst>
              </a:tr>
              <a:tr h="37958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HCF19noscale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VGG19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0.3507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6733365"/>
                  </a:ext>
                </a:extLst>
              </a:tr>
              <a:tr h="37958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HDT19</a:t>
                      </a: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noscale</a:t>
                      </a:r>
                      <a:r>
                        <a:rPr lang="zh-CN" sz="12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VGG19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0.3505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1206629"/>
                  </a:ext>
                </a:extLst>
              </a:tr>
              <a:tr h="3795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IBCCF</a:t>
                      </a:r>
                      <a:r>
                        <a:rPr lang="zh-CN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VGG19</a:t>
                      </a:r>
                      <a:r>
                        <a:rPr lang="zh-CN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0.402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114084"/>
                  </a:ext>
                </a:extLst>
              </a:tr>
              <a:tr h="37958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IBCCF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（手工）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0.557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8492843"/>
                  </a:ext>
                </a:extLst>
              </a:tr>
              <a:tr h="40402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IBCCF_hedge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VGG19 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</a:t>
                      </a: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hedge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融合响应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0.455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453673"/>
                  </a:ext>
                </a:extLst>
              </a:tr>
              <a:tr h="37958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IBCCF_hedge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（手工</a:t>
                      </a: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</a:t>
                      </a: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hedge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融合响应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0.589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491997"/>
                  </a:ext>
                </a:extLst>
              </a:tr>
              <a:tr h="3795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ECO_hedge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（手工</a:t>
                      </a: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</a:t>
                      </a: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hedge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融合响应）</a:t>
                      </a:r>
                      <a:endParaRPr lang="zh-CN" altLang="zh-CN" sz="1200" kern="1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0.715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5963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05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离散</a:t>
            </a:r>
            <a:r>
              <a:rPr lang="en-US" altLang="zh-CN" dirty="0" smtClean="0"/>
              <a:t>KCF  Vs </a:t>
            </a:r>
            <a:r>
              <a:rPr lang="zh-CN" altLang="en-US" dirty="0" smtClean="0"/>
              <a:t>连续</a:t>
            </a:r>
            <a:r>
              <a:rPr lang="en-US" altLang="zh-CN" dirty="0" smtClean="0"/>
              <a:t>ECO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loss function </a:t>
            </a:r>
            <a:r>
              <a:rPr lang="zh-CN" altLang="en-US" smtClean="0"/>
              <a:t>优化算法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712" y="3090624"/>
            <a:ext cx="4753638" cy="5525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35107"/>
            <a:ext cx="3829584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4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92</Words>
  <Application>Microsoft Office PowerPoint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Times New Roman</vt:lpstr>
      <vt:lpstr>Office 主题​​</vt:lpstr>
      <vt:lpstr>进度汇报</vt:lpstr>
      <vt:lpstr>目前实验结果</vt:lpstr>
      <vt:lpstr>问题</vt:lpstr>
    </vt:vector>
  </TitlesOfParts>
  <Company>www.2345.com/?kvizca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进度汇报</dc:title>
  <dc:creator>fang</dc:creator>
  <cp:lastModifiedBy>fang</cp:lastModifiedBy>
  <cp:revision>8</cp:revision>
  <dcterms:created xsi:type="dcterms:W3CDTF">2018-11-28T06:38:36Z</dcterms:created>
  <dcterms:modified xsi:type="dcterms:W3CDTF">2018-11-28T06:54:40Z</dcterms:modified>
</cp:coreProperties>
</file>