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89" r:id="rId4"/>
    <p:sldId id="296" r:id="rId5"/>
    <p:sldId id="297" r:id="rId6"/>
    <p:sldId id="298" r:id="rId7"/>
    <p:sldId id="299" r:id="rId8"/>
    <p:sldId id="300" r:id="rId9"/>
    <p:sldId id="30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n xin" initials="lx" lastIdx="1" clrIdx="0">
    <p:extLst>
      <p:ext uri="{19B8F6BF-5375-455C-9EA6-DF929625EA0E}">
        <p15:presenceInfo xmlns:p15="http://schemas.microsoft.com/office/powerpoint/2012/main" userId="b3eda6b5fdd773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2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48C43-599C-455C-9ECA-DA108CAB736E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48C4A-9C73-443D-9FDF-07EF35EF6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08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EDEE9-F94B-44FF-B2C2-4C478A625E7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12889-DACC-4ABA-B752-815C49322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6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A5E-A03D-47C0-8BDC-4E712C5EFD74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5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47DF-BABC-4EC6-AA0A-4B061029BB4F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1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8CC8-31B2-45A7-8D12-D77F7F837993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8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88D6-60C9-424E-8AB4-C4F1F65DD360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8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8385-45F0-4F32-9822-F640599D406B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67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FC58-28BD-4249-9861-872EA9DBA9FB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49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F14E-95C3-4E19-9359-5028C732A11B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1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AAAE-052C-43D2-B8B4-5671E5F8FCF7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3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91A0-E7C9-47E8-83F2-F12E5782D4B5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7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627C-3362-4705-909D-20B7AFD6DDBE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4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39DB-53B0-46ED-9BC4-A9E86B037DAA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75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1D34E-615A-45A1-B728-A3F75872BB63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78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61247" y="1471987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7200" dirty="0" smtClean="0"/>
              <a:t>进度报告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44118" y="5036391"/>
            <a:ext cx="2590800" cy="709986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蓝鑫</a:t>
            </a:r>
            <a:endParaRPr lang="en-US" altLang="zh-CN" sz="1600" dirty="0" smtClean="0"/>
          </a:p>
          <a:p>
            <a:r>
              <a:rPr lang="en-US" altLang="zh-CN" sz="1600" dirty="0" smtClean="0"/>
              <a:t>2018.11.28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31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824345" y="24824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一、</a:t>
            </a:r>
            <a:r>
              <a:rPr lang="en-US" altLang="zh-CN" dirty="0" err="1" smtClean="0"/>
              <a:t>TrimodalDataset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80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007879"/>
              </p:ext>
            </p:extLst>
          </p:nvPr>
        </p:nvGraphicFramePr>
        <p:xfrm>
          <a:off x="2134687" y="263236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008333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530890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015609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2857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Scene</a:t>
                      </a:r>
                      <a:r>
                        <a:rPr lang="en-US" altLang="zh-CN" baseline="0" dirty="0" smtClean="0"/>
                        <a:t> 1</a:t>
                      </a:r>
                      <a:r>
                        <a:rPr lang="zh-CN" altLang="en-US" baseline="0" dirty="0" smtClean="0"/>
                        <a:t>、</a:t>
                      </a:r>
                      <a:r>
                        <a:rPr lang="en-US" altLang="zh-CN" baseline="0" dirty="0" smtClean="0"/>
                        <a:t>2 </a:t>
                      </a:r>
                      <a:r>
                        <a:rPr lang="zh-CN" altLang="en-US" baseline="0" dirty="0" smtClean="0"/>
                        <a:t>训练</a:t>
                      </a:r>
                      <a:r>
                        <a:rPr lang="en-US" altLang="zh-CN" baseline="0" dirty="0" smtClean="0"/>
                        <a:t>/Scene 3 </a:t>
                      </a:r>
                      <a:r>
                        <a:rPr lang="zh-CN" altLang="en-US" baseline="0" dirty="0" smtClean="0"/>
                        <a:t>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epochs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传统分割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引入对抗训练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2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67.6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65.7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04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75.9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77.2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35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RGB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82.2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80.2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5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79.7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78.9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73606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482850"/>
              </p:ext>
            </p:extLst>
          </p:nvPr>
        </p:nvGraphicFramePr>
        <p:xfrm>
          <a:off x="2134687" y="2386676"/>
          <a:ext cx="8128000" cy="2134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008333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530890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015609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2857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Scene</a:t>
                      </a:r>
                      <a:r>
                        <a:rPr lang="en-US" altLang="zh-CN" baseline="0" dirty="0" smtClean="0"/>
                        <a:t> 1</a:t>
                      </a:r>
                      <a:r>
                        <a:rPr lang="zh-CN" altLang="en-US" baseline="0" dirty="0" smtClean="0"/>
                        <a:t>、</a:t>
                      </a:r>
                      <a:r>
                        <a:rPr lang="en-US" altLang="zh-CN" baseline="0" dirty="0" smtClean="0"/>
                        <a:t>3 </a:t>
                      </a:r>
                      <a:r>
                        <a:rPr lang="zh-CN" altLang="en-US" baseline="0" dirty="0" smtClean="0"/>
                        <a:t>训练</a:t>
                      </a:r>
                      <a:r>
                        <a:rPr lang="en-US" altLang="zh-CN" baseline="0" dirty="0" smtClean="0"/>
                        <a:t>/Scene 2 </a:t>
                      </a:r>
                      <a:r>
                        <a:rPr lang="zh-CN" altLang="en-US" baseline="0" dirty="0" smtClean="0"/>
                        <a:t>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epochs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传统分割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引入对抗训练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2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87.3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87.2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04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86.9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87.2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354717"/>
                  </a:ext>
                </a:extLst>
              </a:tr>
              <a:tr h="38143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RGB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84.1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84.7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5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82.8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83.9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73606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648615"/>
              </p:ext>
            </p:extLst>
          </p:nvPr>
        </p:nvGraphicFramePr>
        <p:xfrm>
          <a:off x="2134687" y="4510116"/>
          <a:ext cx="8128000" cy="2134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008333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530890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015609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2857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Scene</a:t>
                      </a:r>
                      <a:r>
                        <a:rPr lang="en-US" altLang="zh-CN" baseline="0" dirty="0" smtClean="0"/>
                        <a:t> 2</a:t>
                      </a:r>
                      <a:r>
                        <a:rPr lang="zh-CN" altLang="en-US" baseline="0" dirty="0" smtClean="0"/>
                        <a:t>、</a:t>
                      </a:r>
                      <a:r>
                        <a:rPr lang="en-US" altLang="zh-CN" baseline="0" dirty="0" smtClean="0"/>
                        <a:t>3</a:t>
                      </a:r>
                      <a:r>
                        <a:rPr lang="zh-CN" altLang="en-US" baseline="0" dirty="0" smtClean="0"/>
                        <a:t>训练</a:t>
                      </a:r>
                      <a:r>
                        <a:rPr lang="en-US" altLang="zh-CN" baseline="0" dirty="0" smtClean="0"/>
                        <a:t>/Scene 1 </a:t>
                      </a:r>
                      <a:r>
                        <a:rPr lang="zh-CN" altLang="en-US" baseline="0" dirty="0" smtClean="0"/>
                        <a:t>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epochs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传统分割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引入对抗训练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2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83.5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84.3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04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81.6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81.9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354717"/>
                  </a:ext>
                </a:extLst>
              </a:tr>
              <a:tr h="38143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RGB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79.7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78.5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5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71.5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75.9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736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17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799" y="464525"/>
            <a:ext cx="10515600" cy="901821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TrimodalDataset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2200" dirty="0" smtClean="0"/>
              <a:t>(train on </a:t>
            </a:r>
            <a:r>
              <a:rPr lang="en-US" altLang="zh-CN" sz="2200" dirty="0" smtClean="0"/>
              <a:t>scene1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2, </a:t>
            </a:r>
            <a:r>
              <a:rPr lang="en-US" altLang="zh-CN" sz="2200" dirty="0" smtClean="0"/>
              <a:t>test on scene3</a:t>
            </a:r>
            <a:r>
              <a:rPr lang="en-US" altLang="zh-CN" sz="2200" dirty="0"/>
              <a:t>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14281" y="6369941"/>
            <a:ext cx="117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Thermal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306162" y="6364411"/>
            <a:ext cx="117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329474" y="6364411"/>
            <a:ext cx="117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CNN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287348" y="6369073"/>
            <a:ext cx="215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Adversarial training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580" y="1366346"/>
            <a:ext cx="1347909" cy="48404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695" y="1366347"/>
            <a:ext cx="1391240" cy="48404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474" y="1366346"/>
            <a:ext cx="1369350" cy="4840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6369" y="1366346"/>
            <a:ext cx="1342429" cy="484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0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799" y="464525"/>
            <a:ext cx="10515600" cy="901821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TrimodalDataset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2200" dirty="0" smtClean="0"/>
              <a:t>(train on </a:t>
            </a:r>
            <a:r>
              <a:rPr lang="en-US" altLang="zh-CN" sz="2200" dirty="0" smtClean="0"/>
              <a:t>scene1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2, </a:t>
            </a:r>
            <a:r>
              <a:rPr lang="en-US" altLang="zh-CN" sz="2200" dirty="0" smtClean="0"/>
              <a:t>test on scene3</a:t>
            </a:r>
            <a:r>
              <a:rPr lang="en-US" altLang="zh-CN" sz="2200" dirty="0"/>
              <a:t>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477517" y="6364411"/>
            <a:ext cx="72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RGB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306162" y="6364411"/>
            <a:ext cx="117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329474" y="6364411"/>
            <a:ext cx="117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CNN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287348" y="6369073"/>
            <a:ext cx="215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Adversarial training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695" y="1366347"/>
            <a:ext cx="1391240" cy="48404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474" y="1366346"/>
            <a:ext cx="1405698" cy="48404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281" y="1366346"/>
            <a:ext cx="1375208" cy="48404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8920" y="1366346"/>
            <a:ext cx="1373911" cy="484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799" y="464525"/>
            <a:ext cx="10515600" cy="901821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TrimodalDataset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2200" dirty="0" smtClean="0"/>
              <a:t>(train on </a:t>
            </a:r>
            <a:r>
              <a:rPr lang="en-US" altLang="zh-CN" sz="2200" dirty="0" smtClean="0"/>
              <a:t>scene2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3, </a:t>
            </a:r>
            <a:r>
              <a:rPr lang="en-US" altLang="zh-CN" sz="2200" dirty="0" smtClean="0"/>
              <a:t>test on </a:t>
            </a:r>
            <a:r>
              <a:rPr lang="en-US" altLang="zh-CN" sz="2200" dirty="0" smtClean="0"/>
              <a:t>scene1)</a:t>
            </a:r>
            <a:endParaRPr lang="en-US" altLang="zh-CN" sz="2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214281" y="6369941"/>
            <a:ext cx="117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Thermal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306162" y="6364411"/>
            <a:ext cx="117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329474" y="6364411"/>
            <a:ext cx="117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CNN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287348" y="6369073"/>
            <a:ext cx="215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Adversarial training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159" y="1366346"/>
            <a:ext cx="1362330" cy="48404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438" y="1367106"/>
            <a:ext cx="1416655" cy="48397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036" y="1366347"/>
            <a:ext cx="1376099" cy="48404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3142" y="1366346"/>
            <a:ext cx="1367438" cy="484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799" y="464525"/>
            <a:ext cx="10515600" cy="901821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TrimodalDataset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2200" dirty="0" smtClean="0"/>
              <a:t>(train on </a:t>
            </a:r>
            <a:r>
              <a:rPr lang="en-US" altLang="zh-CN" sz="2200" dirty="0" smtClean="0"/>
              <a:t>scene2</a:t>
            </a:r>
            <a:r>
              <a:rPr lang="zh-CN" altLang="en-US" sz="2200" dirty="0"/>
              <a:t>、</a:t>
            </a:r>
            <a:r>
              <a:rPr lang="en-US" altLang="zh-CN" sz="2200" dirty="0" smtClean="0"/>
              <a:t>3</a:t>
            </a:r>
            <a:r>
              <a:rPr lang="en-US" altLang="zh-CN" sz="2200" dirty="0" smtClean="0"/>
              <a:t>, </a:t>
            </a:r>
            <a:r>
              <a:rPr lang="en-US" altLang="zh-CN" sz="2200" dirty="0" smtClean="0"/>
              <a:t>test on </a:t>
            </a:r>
            <a:r>
              <a:rPr lang="en-US" altLang="zh-CN" sz="2200" dirty="0" smtClean="0"/>
              <a:t>scene1)</a:t>
            </a:r>
            <a:endParaRPr lang="en-US" altLang="zh-CN" sz="2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77517" y="6364411"/>
            <a:ext cx="72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RGB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306162" y="6364411"/>
            <a:ext cx="117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329474" y="6364411"/>
            <a:ext cx="117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CNN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287348" y="6369073"/>
            <a:ext cx="215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Adversarial training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894" y="1348967"/>
            <a:ext cx="1420181" cy="4857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676" y="1366347"/>
            <a:ext cx="1362148" cy="4840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409" y="1348967"/>
            <a:ext cx="1397591" cy="490979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1590" y="1348967"/>
            <a:ext cx="1358881" cy="482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2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799" y="464525"/>
            <a:ext cx="10515600" cy="901821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TrimodalDataset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2200" dirty="0" smtClean="0"/>
              <a:t>(train on </a:t>
            </a:r>
            <a:r>
              <a:rPr lang="en-US" altLang="zh-CN" sz="2200" dirty="0" smtClean="0"/>
              <a:t>scene1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3, </a:t>
            </a:r>
            <a:r>
              <a:rPr lang="en-US" altLang="zh-CN" sz="2200" dirty="0" smtClean="0"/>
              <a:t>test on </a:t>
            </a:r>
            <a:r>
              <a:rPr lang="en-US" altLang="zh-CN" sz="2200" dirty="0" smtClean="0"/>
              <a:t>scene2)</a:t>
            </a:r>
            <a:endParaRPr lang="en-US" altLang="zh-CN" sz="2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214281" y="6369941"/>
            <a:ext cx="117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Thermal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306162" y="6364411"/>
            <a:ext cx="117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329474" y="6364411"/>
            <a:ext cx="117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CNN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287348" y="6369073"/>
            <a:ext cx="215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Adversarial training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939" y="1366346"/>
            <a:ext cx="1367550" cy="48404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004" y="1366346"/>
            <a:ext cx="1370192" cy="48404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835" y="1366346"/>
            <a:ext cx="1320910" cy="47565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2762" y="1355423"/>
            <a:ext cx="1284273" cy="476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4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799" y="464525"/>
            <a:ext cx="10515600" cy="901821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TrimodalDataset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2200" dirty="0" smtClean="0"/>
              <a:t>(train on </a:t>
            </a:r>
            <a:r>
              <a:rPr lang="en-US" altLang="zh-CN" sz="2200" dirty="0" smtClean="0"/>
              <a:t>scene1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3</a:t>
            </a:r>
            <a:r>
              <a:rPr lang="en-US" altLang="zh-CN" sz="2200" dirty="0" smtClean="0"/>
              <a:t>, </a:t>
            </a:r>
            <a:r>
              <a:rPr lang="en-US" altLang="zh-CN" sz="2200" dirty="0" smtClean="0"/>
              <a:t>test on </a:t>
            </a:r>
            <a:r>
              <a:rPr lang="en-US" altLang="zh-CN" sz="2200" dirty="0" smtClean="0"/>
              <a:t>scene2)</a:t>
            </a:r>
            <a:endParaRPr lang="en-US" altLang="zh-CN" sz="2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77517" y="6364411"/>
            <a:ext cx="72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RGB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306162" y="6364411"/>
            <a:ext cx="117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329474" y="6364411"/>
            <a:ext cx="117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CNN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287348" y="6369073"/>
            <a:ext cx="215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Adversarial training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43" y="1366346"/>
            <a:ext cx="1380245" cy="4892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049" y="1348967"/>
            <a:ext cx="1304165" cy="49097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250" y="1330536"/>
            <a:ext cx="1349481" cy="48415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1374" y="1368078"/>
            <a:ext cx="1355289" cy="480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6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</TotalTime>
  <Words>129</Words>
  <Application>Microsoft Office PowerPoint</Application>
  <PresentationFormat>宽屏</PresentationFormat>
  <Paragraphs>88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进度报告</vt:lpstr>
      <vt:lpstr>PowerPoint 演示文稿</vt:lpstr>
      <vt:lpstr>PowerPoint 演示文稿</vt:lpstr>
      <vt:lpstr>TrimodalDataset (train on scene1、2, test on scene3)</vt:lpstr>
      <vt:lpstr>TrimodalDataset (train on scene1、2, test on scene3)</vt:lpstr>
      <vt:lpstr>TrimodalDataset (train on scene2、3, test on scene1)</vt:lpstr>
      <vt:lpstr>TrimodalDataset (train on scene2、3, test on scene1)</vt:lpstr>
      <vt:lpstr>TrimodalDataset (train on scene1、3, test on scene2)</vt:lpstr>
      <vt:lpstr>TrimodalDataset (train on scene1、3, test on scene2)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进度报告</dc:title>
  <dc:creator>lan xin</dc:creator>
  <cp:lastModifiedBy>lan xin</cp:lastModifiedBy>
  <cp:revision>95</cp:revision>
  <dcterms:created xsi:type="dcterms:W3CDTF">2018-10-13T07:47:07Z</dcterms:created>
  <dcterms:modified xsi:type="dcterms:W3CDTF">2018-11-28T06:24:08Z</dcterms:modified>
</cp:coreProperties>
</file>