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2" r:id="rId4"/>
    <p:sldId id="269" r:id="rId5"/>
    <p:sldId id="29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7"/>
            <p14:sldId id="272"/>
            <p14:sldId id="269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yantLJ/py-faster-rcnn-pedestri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/12/04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CD339-A861-4BF4-A745-EFA5F8AE3A6D}"/>
              </a:ext>
            </a:extLst>
          </p:cNvPr>
          <p:cNvSpPr txBox="1"/>
          <p:nvPr/>
        </p:nvSpPr>
        <p:spPr>
          <a:xfrm>
            <a:off x="1610263" y="1454989"/>
            <a:ext cx="852864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4000" dirty="0" err="1">
                <a:solidFill>
                  <a:srgbClr val="92D050"/>
                </a:solidFill>
              </a:rPr>
              <a:t>caffe</a:t>
            </a:r>
            <a:r>
              <a:rPr lang="en-US" altLang="zh-CN" sz="4000" dirty="0">
                <a:solidFill>
                  <a:srgbClr val="92D050"/>
                </a:solidFill>
              </a:rPr>
              <a:t> </a:t>
            </a:r>
            <a:r>
              <a:rPr lang="en-US" altLang="zh-CN" sz="4000" dirty="0" err="1">
                <a:solidFill>
                  <a:srgbClr val="92D050"/>
                </a:solidFill>
              </a:rPr>
              <a:t>fasterrcnn</a:t>
            </a:r>
            <a:r>
              <a:rPr lang="zh-CN" altLang="en-US" sz="4000" dirty="0">
                <a:solidFill>
                  <a:srgbClr val="92D050"/>
                </a:solidFill>
              </a:rPr>
              <a:t>行人检测实验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>
                <a:solidFill>
                  <a:srgbClr val="92D050"/>
                </a:solidFill>
              </a:rPr>
              <a:t>学习代码尝试融合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4000" dirty="0" err="1">
                <a:solidFill>
                  <a:srgbClr val="92D050"/>
                </a:solidFill>
              </a:rPr>
              <a:t>tensorrt</a:t>
            </a:r>
            <a:r>
              <a:rPr lang="zh-CN" altLang="en-US" sz="4000" dirty="0">
                <a:solidFill>
                  <a:srgbClr val="92D050"/>
                </a:solidFill>
              </a:rPr>
              <a:t>学习</a:t>
            </a:r>
            <a:endParaRPr lang="en-US" altLang="zh-CN" sz="4000" dirty="0">
              <a:solidFill>
                <a:srgbClr val="92D050"/>
              </a:solidFill>
            </a:endParaRPr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3B604D-6E7B-47AE-981A-799EC686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18" y="1233519"/>
            <a:ext cx="3846840" cy="3077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87727"/>
            <a:ext cx="8274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测试集： </a:t>
            </a:r>
            <a:r>
              <a:rPr lang="en-US" altLang="zh-CN" dirty="0"/>
              <a:t>reasonable</a:t>
            </a:r>
          </a:p>
          <a:p>
            <a:r>
              <a:rPr lang="en-US" altLang="zh-CN" dirty="0"/>
              <a:t>	reasonable:2252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endParaRPr lang="en-US" altLang="zh-CN" dirty="0"/>
          </a:p>
          <a:p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r>
              <a:rPr lang="en-US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1014D-EB61-42C6-83DA-AA216DBF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07" y="1233519"/>
            <a:ext cx="3846840" cy="3077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6304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hlinkClick r:id="rId4"/>
              </a:rPr>
              <a:t>https://github.com/BryantLJ/py-faster-rcnn-pedestrian</a:t>
            </a: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读取数据、训练，</a:t>
            </a:r>
            <a:r>
              <a:rPr lang="en-US" altLang="zh-CN" dirty="0">
                <a:solidFill>
                  <a:srgbClr val="92D050"/>
                </a:solidFill>
              </a:rPr>
              <a:t>color</a:t>
            </a:r>
            <a:r>
              <a:rPr lang="zh-CN" altLang="en-US" dirty="0">
                <a:solidFill>
                  <a:srgbClr val="92D050"/>
                </a:solidFill>
              </a:rPr>
              <a:t>模型，测试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F5193-8717-4402-95E1-857966E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8" y="2970685"/>
            <a:ext cx="3669201" cy="27519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A0F7161-16E7-4985-849A-653AFC4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938"/>
          </a:xfrm>
        </p:spPr>
        <p:txBody>
          <a:bodyPr/>
          <a:lstStyle/>
          <a:p>
            <a:r>
              <a:rPr lang="zh-CN" altLang="en-US" dirty="0"/>
              <a:t>实验结果：</a:t>
            </a:r>
            <a:br>
              <a:rPr lang="en-US" altLang="zh-CN" dirty="0"/>
            </a:br>
            <a:r>
              <a:rPr lang="en-US" altLang="zh-CN" dirty="0"/>
              <a:t>miss-</a:t>
            </a:r>
            <a:r>
              <a:rPr lang="en-US" altLang="zh-CN" dirty="0" err="1"/>
              <a:t>fppi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8317D-71AB-4D93-9775-B9568058CD8F}"/>
              </a:ext>
            </a:extLst>
          </p:cNvPr>
          <p:cNvSpPr txBox="1"/>
          <p:nvPr/>
        </p:nvSpPr>
        <p:spPr>
          <a:xfrm>
            <a:off x="2975901" y="59476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caffe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4745A-BBA6-4FA5-9FA6-91A749F0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72" y="3059641"/>
            <a:ext cx="3611509" cy="270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FF7AC-C434-4815-B5F0-6507647B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938" y="2970685"/>
            <a:ext cx="3723232" cy="27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032-BA33-4024-BDAE-D72E2483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81" y="27686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3345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8512</TotalTime>
  <Words>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华文新魏</vt:lpstr>
      <vt:lpstr>宋体</vt:lpstr>
      <vt:lpstr>方正姚体</vt:lpstr>
      <vt:lpstr>Arial</vt:lpstr>
      <vt:lpstr>Calibri</vt:lpstr>
      <vt:lpstr>Trebuchet MS</vt:lpstr>
      <vt:lpstr>Wingdings 3</vt:lpstr>
      <vt:lpstr>Facet</vt:lpstr>
      <vt:lpstr>进度汇报</vt:lpstr>
      <vt:lpstr>PowerPoint Presentation</vt:lpstr>
      <vt:lpstr>PowerPoint Presentation</vt:lpstr>
      <vt:lpstr>实验结果： miss-fppi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kc_mao@qq.com</cp:lastModifiedBy>
  <cp:revision>489</cp:revision>
  <dcterms:created xsi:type="dcterms:W3CDTF">2017-12-23T03:55:49Z</dcterms:created>
  <dcterms:modified xsi:type="dcterms:W3CDTF">2018-12-04T14:00:44Z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