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 xin" initials="lx" lastIdx="1" clrIdx="0">
    <p:extLst>
      <p:ext uri="{19B8F6BF-5375-455C-9EA6-DF929625EA0E}">
        <p15:presenceInfo xmlns:p15="http://schemas.microsoft.com/office/powerpoint/2012/main" userId="b3eda6b5fdd77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48C43-599C-455C-9ECA-DA108CAB736E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48C4A-9C73-443D-9FDF-07EF35EF6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08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EDEE9-F94B-44FF-B2C2-4C478A625E7A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12889-DACC-4ABA-B752-815C49322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6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A5E-A03D-47C0-8BDC-4E712C5EFD74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7DF-BABC-4EC6-AA0A-4B061029BB4F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1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8CC8-31B2-45A7-8D12-D77F7F837993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8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88D6-60C9-424E-8AB4-C4F1F65DD360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8385-45F0-4F32-9822-F640599D406B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7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FC58-28BD-4249-9861-872EA9DBA9FB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F14E-95C3-4E19-9359-5028C732A11B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AAAE-052C-43D2-B8B4-5671E5F8FCF7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3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91A0-E7C9-47E8-83F2-F12E5782D4B5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627C-3362-4705-909D-20B7AFD6DDBE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39DB-53B0-46ED-9BC4-A9E86B037DAA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D34E-615A-45A1-B728-A3F75872BB63}" type="datetime1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1247" y="147198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进度报告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44118" y="5036391"/>
            <a:ext cx="2590800" cy="709986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蓝鑫</a:t>
            </a:r>
            <a:endParaRPr lang="en-US" altLang="zh-CN" sz="1600" dirty="0" smtClean="0"/>
          </a:p>
          <a:p>
            <a:r>
              <a:rPr lang="en-US" altLang="zh-CN" sz="1600" dirty="0" smtClean="0"/>
              <a:t>2018.12.12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31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4" t="10505" r="33839" b="48889"/>
          <a:stretch/>
        </p:blipFill>
        <p:spPr>
          <a:xfrm>
            <a:off x="900545" y="272270"/>
            <a:ext cx="4738256" cy="6265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0" t="50909" r="33435" b="8081"/>
          <a:stretch/>
        </p:blipFill>
        <p:spPr>
          <a:xfrm>
            <a:off x="6179128" y="272270"/>
            <a:ext cx="5070764" cy="63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4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进度报告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</dc:title>
  <dc:creator>lan xin</dc:creator>
  <cp:lastModifiedBy>lan xin</cp:lastModifiedBy>
  <cp:revision>49</cp:revision>
  <dcterms:created xsi:type="dcterms:W3CDTF">2018-10-13T07:47:07Z</dcterms:created>
  <dcterms:modified xsi:type="dcterms:W3CDTF">2018-12-12T06:45:56Z</dcterms:modified>
</cp:coreProperties>
</file>