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n xin" initials="lx" lastIdx="1" clrIdx="0">
    <p:extLst>
      <p:ext uri="{19B8F6BF-5375-455C-9EA6-DF929625EA0E}">
        <p15:presenceInfo xmlns:p15="http://schemas.microsoft.com/office/powerpoint/2012/main" userId="b3eda6b5fdd773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2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48C43-599C-455C-9ECA-DA108CAB736E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48C4A-9C73-443D-9FDF-07EF35EF6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08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EDEE9-F94B-44FF-B2C2-4C478A625E7A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12889-DACC-4ABA-B752-815C49322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36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A5E-A03D-47C0-8BDC-4E712C5EFD74}" type="datetime1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5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47DF-BABC-4EC6-AA0A-4B061029BB4F}" type="datetime1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61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8CC8-31B2-45A7-8D12-D77F7F837993}" type="datetime1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8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88D6-60C9-424E-8AB4-C4F1F65DD360}" type="datetime1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8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8385-45F0-4F32-9822-F640599D406B}" type="datetime1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67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FC58-28BD-4249-9861-872EA9DBA9FB}" type="datetime1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49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F14E-95C3-4E19-9359-5028C732A11B}" type="datetime1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1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AAAE-052C-43D2-B8B4-5671E5F8FCF7}" type="datetime1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3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91A0-E7C9-47E8-83F2-F12E5782D4B5}" type="datetime1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7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627C-3362-4705-909D-20B7AFD6DDBE}" type="datetime1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4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39DB-53B0-46ED-9BC4-A9E86B037DAA}" type="datetime1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75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1D34E-615A-45A1-B728-A3F75872BB63}" type="datetime1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78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61247" y="1471987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7200" dirty="0" smtClean="0"/>
              <a:t>进度报告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44118" y="5036391"/>
            <a:ext cx="2590800" cy="709986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蓝鑫</a:t>
            </a:r>
            <a:endParaRPr lang="en-US" altLang="zh-CN" sz="1600" dirty="0" smtClean="0"/>
          </a:p>
          <a:p>
            <a:r>
              <a:rPr lang="en-US" altLang="zh-CN" sz="1600" dirty="0" smtClean="0"/>
              <a:t>2019.01.02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31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9" t="8797" r="10000" b="5408"/>
          <a:stretch/>
        </p:blipFill>
        <p:spPr>
          <a:xfrm>
            <a:off x="193964" y="0"/>
            <a:ext cx="11836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0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4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进度报告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进度报告</dc:title>
  <dc:creator>lan xin</dc:creator>
  <cp:lastModifiedBy>lan xin</cp:lastModifiedBy>
  <cp:revision>50</cp:revision>
  <dcterms:created xsi:type="dcterms:W3CDTF">2018-10-13T07:47:07Z</dcterms:created>
  <dcterms:modified xsi:type="dcterms:W3CDTF">2019-01-02T06:32:02Z</dcterms:modified>
</cp:coreProperties>
</file>