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97" r:id="rId4"/>
    <p:sldId id="272" r:id="rId5"/>
    <p:sldId id="296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57"/>
            <p14:sldId id="297"/>
            <p14:sldId id="272"/>
            <p14:sldId id="29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71" d="100"/>
          <a:sy n="71" d="100"/>
        </p:scale>
        <p:origin x="-807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t Zhao" userId="3ac346f5-3e92-46a7-8486-0f9adc3cc665" providerId="ADAL" clId="{8714CDA6-A673-49D0-938E-07F36EEBA1B5}"/>
    <pc:docChg chg="custSel addSld modSld">
      <pc:chgData name="Brant Zhao" userId="3ac346f5-3e92-46a7-8486-0f9adc3cc665" providerId="ADAL" clId="{8714CDA6-A673-49D0-938E-07F36EEBA1B5}" dt="2017-12-26T06:27:25.040" v="586" actId="20577"/>
      <pc:docMkLst>
        <pc:docMk/>
      </pc:docMkLst>
      <pc:sldChg chg="modSp">
        <pc:chgData name="Brant Zhao" userId="3ac346f5-3e92-46a7-8486-0f9adc3cc665" providerId="ADAL" clId="{8714CDA6-A673-49D0-938E-07F36EEBA1B5}" dt="2017-12-26T04:48:03.746" v="0"/>
        <pc:sldMkLst>
          <pc:docMk/>
          <pc:sldMk cId="2103153249" sldId="272"/>
        </pc:sldMkLst>
        <pc:spChg chg="mod">
          <ac:chgData name="Brant Zhao" userId="3ac346f5-3e92-46a7-8486-0f9adc3cc665" providerId="ADAL" clId="{8714CDA6-A673-49D0-938E-07F36EEBA1B5}" dt="2017-12-26T04:48:03.746" v="0"/>
          <ac:spMkLst>
            <pc:docMk/>
            <pc:sldMk cId="2103153249" sldId="272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48:10.962" v="2"/>
        <pc:sldMkLst>
          <pc:docMk/>
          <pc:sldMk cId="1323207580" sldId="273"/>
        </pc:sldMkLst>
        <pc:spChg chg="mod">
          <ac:chgData name="Brant Zhao" userId="3ac346f5-3e92-46a7-8486-0f9adc3cc665" providerId="ADAL" clId="{8714CDA6-A673-49D0-938E-07F36EEBA1B5}" dt="2017-12-26T04:48:10.962" v="2"/>
          <ac:spMkLst>
            <pc:docMk/>
            <pc:sldMk cId="1323207580" sldId="273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58:31.875" v="570"/>
        <pc:sldMkLst>
          <pc:docMk/>
          <pc:sldMk cId="433894513" sldId="276"/>
        </pc:sldMkLst>
        <pc:spChg chg="mod">
          <ac:chgData name="Brant Zhao" userId="3ac346f5-3e92-46a7-8486-0f9adc3cc665" providerId="ADAL" clId="{8714CDA6-A673-49D0-938E-07F36EEBA1B5}" dt="2017-12-26T04:58:31.875" v="570"/>
          <ac:spMkLst>
            <pc:docMk/>
            <pc:sldMk cId="433894513" sldId="276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1:56.268" v="577" actId="20577"/>
        <pc:sldMkLst>
          <pc:docMk/>
          <pc:sldMk cId="52949117" sldId="297"/>
        </pc:sldMkLst>
        <pc:spChg chg="mod">
          <ac:chgData name="Brant Zhao" userId="3ac346f5-3e92-46a7-8486-0f9adc3cc665" providerId="ADAL" clId="{8714CDA6-A673-49D0-938E-07F36EEBA1B5}" dt="2017-12-26T04:49:14.168" v="25" actId="20577"/>
          <ac:spMkLst>
            <pc:docMk/>
            <pc:sldMk cId="52949117" sldId="297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1:56.268" v="577" actId="20577"/>
          <ac:spMkLst>
            <pc:docMk/>
            <pc:sldMk cId="52949117" sldId="297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7:25.040" v="586" actId="20577"/>
        <pc:sldMkLst>
          <pc:docMk/>
          <pc:sldMk cId="2486907540" sldId="298"/>
        </pc:sldMkLst>
        <pc:spChg chg="mod">
          <ac:chgData name="Brant Zhao" userId="3ac346f5-3e92-46a7-8486-0f9adc3cc665" providerId="ADAL" clId="{8714CDA6-A673-49D0-938E-07F36EEBA1B5}" dt="2017-12-26T04:56:05.426" v="488" actId="20577"/>
          <ac:spMkLst>
            <pc:docMk/>
            <pc:sldMk cId="2486907540" sldId="298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7:25.040" v="586" actId="20577"/>
          <ac:spMkLst>
            <pc:docMk/>
            <pc:sldMk cId="2486907540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0524-D625-F045-93A7-563D3D8349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/12/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6CD339-A861-4BF4-A745-EFA5F8AE3A6D}"/>
              </a:ext>
            </a:extLst>
          </p:cNvPr>
          <p:cNvSpPr txBox="1"/>
          <p:nvPr/>
        </p:nvSpPr>
        <p:spPr>
          <a:xfrm>
            <a:off x="854889" y="1119267"/>
            <a:ext cx="89848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err="1">
                <a:solidFill>
                  <a:srgbClr val="92D050"/>
                </a:solidFill>
              </a:rPr>
              <a:t>caffe</a:t>
            </a:r>
            <a:r>
              <a:rPr lang="en-US" altLang="zh-CN" sz="3600" dirty="0">
                <a:solidFill>
                  <a:srgbClr val="92D050"/>
                </a:solidFill>
              </a:rPr>
              <a:t> </a:t>
            </a:r>
            <a:r>
              <a:rPr lang="en-US" altLang="zh-CN" sz="3600" dirty="0" err="1">
                <a:solidFill>
                  <a:srgbClr val="92D050"/>
                </a:solidFill>
              </a:rPr>
              <a:t>fasterrcnn</a:t>
            </a:r>
            <a:r>
              <a:rPr lang="zh-CN" altLang="en-US" sz="3600" dirty="0">
                <a:solidFill>
                  <a:srgbClr val="92D050"/>
                </a:solidFill>
              </a:rPr>
              <a:t>双谱通道训练。</a:t>
            </a:r>
            <a:endParaRPr lang="en-US" altLang="zh-CN" sz="3600" dirty="0">
              <a:solidFill>
                <a:srgbClr val="92D050"/>
              </a:solidFill>
            </a:endParaRPr>
          </a:p>
          <a:p>
            <a:endParaRPr lang="en-US" altLang="zh-CN" sz="4000" dirty="0">
              <a:solidFill>
                <a:srgbClr val="92D050"/>
              </a:solidFill>
            </a:endParaRPr>
          </a:p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1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58A63E-397D-4F8C-ADC1-0D7B587E4081}"/>
              </a:ext>
            </a:extLst>
          </p:cNvPr>
          <p:cNvSpPr/>
          <p:nvPr/>
        </p:nvSpPr>
        <p:spPr>
          <a:xfrm>
            <a:off x="1110113" y="609599"/>
            <a:ext cx="1324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</a:rPr>
              <a:t>训练集</a:t>
            </a:r>
            <a:endParaRPr lang="en-US" altLang="zh-CN" dirty="0">
              <a:solidFill>
                <a:srgbClr val="92D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2D809C-0A08-4CFF-B82D-9A4D0847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2" y="1495742"/>
            <a:ext cx="4524375" cy="4638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F538D9-8745-4D42-8CC0-D9496E402330}"/>
              </a:ext>
            </a:extLst>
          </p:cNvPr>
          <p:cNvSpPr txBox="1"/>
          <p:nvPr/>
        </p:nvSpPr>
        <p:spPr>
          <a:xfrm>
            <a:off x="5076506" y="2844800"/>
            <a:ext cx="3671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400" dirty="0"/>
              <a:t>trian-all-02:25086</a:t>
            </a:r>
            <a:r>
              <a:rPr lang="zh-CN" altLang="en-US" sz="2400" dirty="0"/>
              <a:t>张图片</a:t>
            </a:r>
            <a:endParaRPr lang="en-US" altLang="zh-CN" sz="2400" dirty="0"/>
          </a:p>
          <a:p>
            <a:r>
              <a:rPr lang="en-US" altLang="zh-CN" sz="2400" dirty="0"/>
              <a:t>trian-all-04:12500</a:t>
            </a:r>
            <a:r>
              <a:rPr lang="zh-CN" altLang="en-US" sz="2400" dirty="0"/>
              <a:t>张图片</a:t>
            </a:r>
            <a:endParaRPr lang="en-US" altLang="zh-CN" sz="2400" dirty="0"/>
          </a:p>
          <a:p>
            <a:r>
              <a:rPr lang="en-US" altLang="zh-CN" sz="2400" dirty="0"/>
              <a:t>trian-all-20:2500</a:t>
            </a:r>
            <a:r>
              <a:rPr lang="zh-CN" altLang="en-US" sz="2400" dirty="0"/>
              <a:t>张图片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0FA71A-E07D-482C-9B9F-9CBE8AE77BD5}"/>
              </a:ext>
            </a:extLst>
          </p:cNvPr>
          <p:cNvSpPr/>
          <p:nvPr/>
        </p:nvSpPr>
        <p:spPr>
          <a:xfrm>
            <a:off x="1110113" y="1126410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训练集：</a:t>
            </a:r>
            <a:r>
              <a:rPr lang="en-US" altLang="zh-CN" dirty="0"/>
              <a:t>train-all-02(set01-set05)</a:t>
            </a:r>
          </a:p>
        </p:txBody>
      </p:sp>
    </p:spTree>
    <p:extLst>
      <p:ext uri="{BB962C8B-B14F-4D97-AF65-F5344CB8AC3E}">
        <p14:creationId xmlns:p14="http://schemas.microsoft.com/office/powerpoint/2010/main" val="25570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3B604D-6E7B-47AE-981A-799EC686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118" y="1233519"/>
            <a:ext cx="3846840" cy="3077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AA8486-D2BC-411C-AD29-8A06D4634D9D}"/>
              </a:ext>
            </a:extLst>
          </p:cNvPr>
          <p:cNvSpPr txBox="1"/>
          <p:nvPr/>
        </p:nvSpPr>
        <p:spPr>
          <a:xfrm>
            <a:off x="767204" y="4487727"/>
            <a:ext cx="8274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测试集：</a:t>
            </a:r>
            <a:r>
              <a:rPr lang="en-US" altLang="zh-CN" dirty="0"/>
              <a:t>test-all-20(set06-set11)</a:t>
            </a:r>
          </a:p>
          <a:p>
            <a:r>
              <a:rPr lang="en-US" altLang="zh-CN" dirty="0"/>
              <a:t>		2252</a:t>
            </a:r>
            <a:r>
              <a:rPr lang="zh-CN" altLang="en-US" dirty="0"/>
              <a:t>张图片。</a:t>
            </a:r>
            <a:endParaRPr lang="en-US" altLang="zh-CN" dirty="0"/>
          </a:p>
          <a:p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r>
              <a:rPr lang="en-US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altLang="zh-CN" dirty="0"/>
          </a:p>
          <a:p>
            <a:r>
              <a:rPr lang="en-US" dirty="0"/>
              <a:t>			</a:t>
            </a:r>
            <a:r>
              <a:rPr lang="zh-CN" altLang="en-US" dirty="0"/>
              <a:t>仅统计</a:t>
            </a:r>
            <a:r>
              <a:rPr lang="en-US" altLang="zh-CN" dirty="0"/>
              <a:t>person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F1014D-EB61-42C6-83DA-AA216DBF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607" y="1233519"/>
            <a:ext cx="3846840" cy="30774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72F9B4-7BBE-481B-8122-7B6340B4C7D3}"/>
              </a:ext>
            </a:extLst>
          </p:cNvPr>
          <p:cNvSpPr/>
          <p:nvPr/>
        </p:nvSpPr>
        <p:spPr>
          <a:xfrm>
            <a:off x="418607" y="507271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</a:rPr>
              <a:t>测试集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F31BA5-A89E-4A4F-AA3D-908B085E5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36" y="993913"/>
            <a:ext cx="11576683" cy="8163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DF0BAF-8346-44BF-9906-7A3E9204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5" y="3538331"/>
            <a:ext cx="11403852" cy="11750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52D071-5F0A-45F2-8C70-68875011BDC2}"/>
              </a:ext>
            </a:extLst>
          </p:cNvPr>
          <p:cNvSpPr txBox="1"/>
          <p:nvPr/>
        </p:nvSpPr>
        <p:spPr>
          <a:xfrm>
            <a:off x="4342296" y="22837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单通道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E027D9-C9C2-4246-9C33-CE8F18277450}"/>
              </a:ext>
            </a:extLst>
          </p:cNvPr>
          <p:cNvSpPr txBox="1"/>
          <p:nvPr/>
        </p:nvSpPr>
        <p:spPr>
          <a:xfrm>
            <a:off x="4303798" y="5088835"/>
            <a:ext cx="9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双通道</a:t>
            </a:r>
          </a:p>
        </p:txBody>
      </p:sp>
    </p:spTree>
    <p:extLst>
      <p:ext uri="{BB962C8B-B14F-4D97-AF65-F5344CB8AC3E}">
        <p14:creationId xmlns:p14="http://schemas.microsoft.com/office/powerpoint/2010/main" val="118266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9F5193-8717-4402-95E1-857966EA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378" y="2445027"/>
            <a:ext cx="4287075" cy="32153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A0F7161-16E7-4985-849A-653AFC4F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629044" cy="1341938"/>
          </a:xfrm>
        </p:spPr>
        <p:txBody>
          <a:bodyPr/>
          <a:lstStyle/>
          <a:p>
            <a:r>
              <a:rPr lang="zh-CN" altLang="en-US" dirty="0"/>
              <a:t>实验结果：</a:t>
            </a:r>
            <a:br>
              <a:rPr lang="en-US" altLang="zh-CN" dirty="0"/>
            </a:br>
            <a:r>
              <a:rPr lang="en-US" altLang="zh-CN" dirty="0" err="1"/>
              <a:t>missrate-fppi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8317D-71AB-4D93-9775-B9568058CD8F}"/>
              </a:ext>
            </a:extLst>
          </p:cNvPr>
          <p:cNvSpPr txBox="1"/>
          <p:nvPr/>
        </p:nvSpPr>
        <p:spPr>
          <a:xfrm>
            <a:off x="4581803" y="597798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Caffe</a:t>
            </a:r>
            <a:r>
              <a:rPr lang="en-US" altLang="zh-CN" dirty="0"/>
              <a:t>/color</a:t>
            </a:r>
            <a:r>
              <a:rPr lang="zh-CN" altLang="en-US" dirty="0"/>
              <a:t>通道</a:t>
            </a:r>
            <a:r>
              <a:rPr lang="en-US" altLang="zh-CN" dirty="0"/>
              <a:t>/</a:t>
            </a:r>
            <a:r>
              <a:rPr lang="en-US" altLang="zh-CN" dirty="0" err="1"/>
              <a:t>fasterrcnn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6E952E-3F81-4F88-BCCD-2C6DFAAD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98" y="2445026"/>
            <a:ext cx="4287076" cy="32153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C6664F-9646-4E59-86F5-4713C2793693}"/>
              </a:ext>
            </a:extLst>
          </p:cNvPr>
          <p:cNvSpPr/>
          <p:nvPr/>
        </p:nvSpPr>
        <p:spPr>
          <a:xfrm>
            <a:off x="2062233" y="5955714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matlab</a:t>
            </a:r>
            <a:r>
              <a:rPr lang="en-US" altLang="zh-CN" dirty="0"/>
              <a:t>/</a:t>
            </a:r>
            <a:r>
              <a:rPr lang="en-US" altLang="zh-CN" dirty="0" err="1"/>
              <a:t>acf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9FBB81-F371-4E7C-B95E-3C693BC02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95" y="2542227"/>
            <a:ext cx="4083707" cy="30627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0380701-3D2E-41F2-91B3-D365DBDC84A9}"/>
              </a:ext>
            </a:extLst>
          </p:cNvPr>
          <p:cNvSpPr/>
          <p:nvPr/>
        </p:nvSpPr>
        <p:spPr>
          <a:xfrm>
            <a:off x="7890895" y="5979942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Caffe/</a:t>
            </a:r>
            <a:r>
              <a:rPr lang="en-US" altLang="zh-CN" dirty="0" err="1"/>
              <a:t>Half_fusion</a:t>
            </a:r>
            <a:r>
              <a:rPr lang="en-US" altLang="zh-CN" dirty="0"/>
              <a:t>/fasterrcnn_400000</a:t>
            </a:r>
          </a:p>
        </p:txBody>
      </p:sp>
    </p:spTree>
    <p:extLst>
      <p:ext uri="{BB962C8B-B14F-4D97-AF65-F5344CB8AC3E}">
        <p14:creationId xmlns:p14="http://schemas.microsoft.com/office/powerpoint/2010/main" val="1198500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17397</TotalTime>
  <Words>64</Words>
  <Application>Microsoft Office PowerPoint</Application>
  <PresentationFormat>宽屏</PresentationFormat>
  <Paragraphs>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PowerPoint 演示文稿</vt:lpstr>
      <vt:lpstr>PowerPoint 演示文稿</vt:lpstr>
      <vt:lpstr>实验结果： missrate-fppi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511</cp:revision>
  <dcterms:created xsi:type="dcterms:W3CDTF">2017-12-23T03:55:49Z</dcterms:created>
  <dcterms:modified xsi:type="dcterms:W3CDTF">2019-01-09T05:55:28Z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