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1" r:id="rId4"/>
    <p:sldId id="1718" r:id="rId5"/>
    <p:sldId id="1719" r:id="rId6"/>
    <p:sldId id="1720" r:id="rId7"/>
    <p:sldId id="1721" r:id="rId8"/>
    <p:sldId id="1722" r:id="rId9"/>
    <p:sldId id="1723" r:id="rId10"/>
    <p:sldId id="261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4" autoAdjust="0"/>
    <p:restoredTop sz="96201" autoAdjust="0"/>
  </p:normalViewPr>
  <p:slideViewPr>
    <p:cSldViewPr snapToGrid="0">
      <p:cViewPr>
        <p:scale>
          <a:sx n="66" d="100"/>
          <a:sy n="66" d="100"/>
        </p:scale>
        <p:origin x="9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2019/1/9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37212" y="1690287"/>
            <a:ext cx="9318136" cy="1072602"/>
          </a:xfrm>
        </p:spPr>
        <p:txBody>
          <a:bodyPr>
            <a:normAutofit/>
          </a:bodyPr>
          <a:lstStyle/>
          <a:p>
            <a:r>
              <a:rPr lang="en-US" altLang="zh-CN" b="0" dirty="0"/>
              <a:t>CRF as RNN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14326" y="4040488"/>
            <a:ext cx="10850562" cy="296271"/>
          </a:xfrm>
        </p:spPr>
        <p:txBody>
          <a:bodyPr/>
          <a:lstStyle/>
          <a:p>
            <a:r>
              <a:rPr lang="zh-CN" altLang="en-US" sz="2400" dirty="0"/>
              <a:t>康萌萌</a:t>
            </a:r>
            <a:endParaRPr lang="en-US" altLang="zh-CN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B2E442-7068-4666-BCDE-375288DD3297}"/>
              </a:ext>
            </a:extLst>
          </p:cNvPr>
          <p:cNvGrpSpPr/>
          <p:nvPr/>
        </p:nvGrpSpPr>
        <p:grpSpPr>
          <a:xfrm>
            <a:off x="5037137" y="5469723"/>
            <a:ext cx="2137385" cy="1001415"/>
            <a:chOff x="1555750" y="1645813"/>
            <a:chExt cx="2116138" cy="92856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BBB89BD-648A-485A-8973-8F6BD9E6AC24}"/>
                </a:ext>
              </a:extLst>
            </p:cNvPr>
            <p:cNvSpPr txBox="1"/>
            <p:nvPr/>
          </p:nvSpPr>
          <p:spPr>
            <a:xfrm>
              <a:off x="1555750" y="2054647"/>
              <a:ext cx="2057561" cy="467966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alpha val="20000"/>
                    </a:schemeClr>
                  </a:solidFill>
                  <a:latin typeface="Impact" panose="020B0806030902050204" pitchFamily="34" charset="0"/>
                </a:rPr>
                <a:t>2018.12.12</a:t>
              </a:r>
              <a:endParaRPr lang="zh-CN" altLang="en-US" dirty="0">
                <a:solidFill>
                  <a:schemeClr val="accent1">
                    <a:alpha val="20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ECDA7F-D565-48B5-9E2F-5822C2CEA177}"/>
                </a:ext>
              </a:extLst>
            </p:cNvPr>
            <p:cNvSpPr txBox="1"/>
            <p:nvPr/>
          </p:nvSpPr>
          <p:spPr>
            <a:xfrm>
              <a:off x="1555750" y="1645813"/>
              <a:ext cx="2101850" cy="28897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alpha val="2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Group meeting</a:t>
              </a:r>
              <a:endParaRPr lang="zh-CN" altLang="en-US" b="1" dirty="0">
                <a:solidFill>
                  <a:schemeClr val="accent1">
                    <a:alpha val="2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CF4DA0-555C-4D83-8EEB-B5E324BE369C}"/>
                </a:ext>
              </a:extLst>
            </p:cNvPr>
            <p:cNvSpPr/>
            <p:nvPr/>
          </p:nvSpPr>
          <p:spPr>
            <a:xfrm>
              <a:off x="2657475" y="2002880"/>
              <a:ext cx="1014413" cy="571500"/>
            </a:xfrm>
            <a:prstGeom prst="rect">
              <a:avLst/>
            </a:prstGeom>
            <a:noFill/>
            <a:ln w="19050">
              <a:solidFill>
                <a:schemeClr val="accent1">
                  <a:lumMod val="40000"/>
                  <a:lumOff val="6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alpha val="2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65E47EE-9A86-44C7-88D7-FA299F3AA6D7}"/>
              </a:ext>
            </a:extLst>
          </p:cNvPr>
          <p:cNvSpPr/>
          <p:nvPr/>
        </p:nvSpPr>
        <p:spPr>
          <a:xfrm>
            <a:off x="7543732" y="41617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https://github.com/torrvision/crfasrnn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033D3C-0A59-4362-86F6-9D6307401980}"/>
              </a:ext>
            </a:extLst>
          </p:cNvPr>
          <p:cNvGrpSpPr/>
          <p:nvPr/>
        </p:nvGrpSpPr>
        <p:grpSpPr>
          <a:xfrm>
            <a:off x="3749966" y="1144551"/>
            <a:ext cx="1931360" cy="5713449"/>
            <a:chOff x="3051527" y="1144551"/>
            <a:chExt cx="1931360" cy="57134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DD56038-1106-4CA1-9E38-8D342ECC8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1527" y="3972372"/>
              <a:ext cx="1931359" cy="288562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30082C8-3CAD-4119-9CFB-6443B313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1528" y="1144551"/>
              <a:ext cx="1931359" cy="273563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082654-3BEE-497C-BDB2-4E43F76E8F71}"/>
              </a:ext>
            </a:extLst>
          </p:cNvPr>
          <p:cNvGrpSpPr/>
          <p:nvPr/>
        </p:nvGrpSpPr>
        <p:grpSpPr>
          <a:xfrm>
            <a:off x="816284" y="1144551"/>
            <a:ext cx="2725988" cy="5713449"/>
            <a:chOff x="818264" y="1381204"/>
            <a:chExt cx="4195706" cy="525963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42D2D50-A687-4512-AC05-BE93A7855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874" y="1381204"/>
              <a:ext cx="4183096" cy="249898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4B291BE-D678-41BA-ACEE-37FEA050E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264" y="3972372"/>
              <a:ext cx="4195706" cy="2668469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FBE5944-A1D5-48BA-A803-C8A536018A37}"/>
              </a:ext>
            </a:extLst>
          </p:cNvPr>
          <p:cNvGrpSpPr/>
          <p:nvPr/>
        </p:nvGrpSpPr>
        <p:grpSpPr>
          <a:xfrm>
            <a:off x="5889019" y="1144552"/>
            <a:ext cx="1931359" cy="5713448"/>
            <a:chOff x="8835735" y="1144551"/>
            <a:chExt cx="1931359" cy="571344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268ED26-E65A-440F-9875-66E1BABBD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5735" y="1144551"/>
              <a:ext cx="1931359" cy="273563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C289E13-5B83-44F8-BA0D-E85013C20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35735" y="3980630"/>
              <a:ext cx="1931359" cy="287736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18E300-2C9E-43EE-8BD3-0E207292D303}"/>
              </a:ext>
            </a:extLst>
          </p:cNvPr>
          <p:cNvGrpSpPr/>
          <p:nvPr/>
        </p:nvGrpSpPr>
        <p:grpSpPr>
          <a:xfrm>
            <a:off x="8028072" y="1144550"/>
            <a:ext cx="3483413" cy="5713449"/>
            <a:chOff x="2063536" y="1108874"/>
            <a:chExt cx="3483413" cy="572531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9B44879-971E-4EF6-BD40-C2885BE5E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63536" y="1108874"/>
              <a:ext cx="3483413" cy="277437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5F48350-F932-4D81-A297-0251231A2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63536" y="3956819"/>
              <a:ext cx="3483413" cy="2877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21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70293BAC-75B7-4BD3-8C73-571A0C48FBE3}"/>
              </a:ext>
            </a:extLst>
          </p:cNvPr>
          <p:cNvGrpSpPr/>
          <p:nvPr/>
        </p:nvGrpSpPr>
        <p:grpSpPr>
          <a:xfrm>
            <a:off x="2328646" y="1073429"/>
            <a:ext cx="3227160" cy="5644711"/>
            <a:chOff x="1269104" y="1073429"/>
            <a:chExt cx="3227160" cy="564471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53D250A-CED5-4E8A-9FC4-A738CEFE0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105" y="1073429"/>
              <a:ext cx="3227159" cy="268742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A930CFD-12A2-4A3C-9184-AE2FB668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9104" y="3760854"/>
              <a:ext cx="3227159" cy="2957286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EA85A3D-FF22-4070-90AA-3560B195A668}"/>
              </a:ext>
            </a:extLst>
          </p:cNvPr>
          <p:cNvSpPr/>
          <p:nvPr/>
        </p:nvSpPr>
        <p:spPr>
          <a:xfrm>
            <a:off x="7543732" y="41617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https://github.com/torrvision/crfasrnn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BC50D82-9A9E-44A1-B804-6A8EEB8096BA}"/>
              </a:ext>
            </a:extLst>
          </p:cNvPr>
          <p:cNvGrpSpPr/>
          <p:nvPr/>
        </p:nvGrpSpPr>
        <p:grpSpPr>
          <a:xfrm>
            <a:off x="5930152" y="1073429"/>
            <a:ext cx="3227160" cy="5623932"/>
            <a:chOff x="4795247" y="1052649"/>
            <a:chExt cx="3227160" cy="562393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FD92941-7162-4A62-8F2C-287866A2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247" y="1052649"/>
              <a:ext cx="3227160" cy="2728984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3719907-CFBE-4229-A325-9036BBF9D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5247" y="3802413"/>
              <a:ext cx="3227160" cy="2874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14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EE2EF3-0C4B-46DD-A6DD-22C74D7F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220788"/>
            <a:ext cx="10953750" cy="5019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EBEF97-8669-43E1-8EB8-F12005F6C4CD}"/>
              </a:ext>
            </a:extLst>
          </p:cNvPr>
          <p:cNvSpPr/>
          <p:nvPr/>
        </p:nvSpPr>
        <p:spPr>
          <a:xfrm>
            <a:off x="8166321" y="570746"/>
            <a:ext cx="3232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https://github.com/BVLC/caffe</a:t>
            </a:r>
          </a:p>
        </p:txBody>
      </p:sp>
    </p:spTree>
    <p:extLst>
      <p:ext uri="{BB962C8B-B14F-4D97-AF65-F5344CB8AC3E}">
        <p14:creationId xmlns:p14="http://schemas.microsoft.com/office/powerpoint/2010/main" val="12152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493E2E-923D-4D40-B2BC-D80FA01B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057399"/>
            <a:ext cx="5657850" cy="110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88E19F-8F35-4445-8052-74D07C79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179285"/>
            <a:ext cx="8590190" cy="7275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9AE79C-25F4-4572-8EFB-9C3FCEB31AFD}"/>
              </a:ext>
            </a:extLst>
          </p:cNvPr>
          <p:cNvSpPr/>
          <p:nvPr/>
        </p:nvSpPr>
        <p:spPr>
          <a:xfrm>
            <a:off x="7543732" y="41617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https://github.com/torrvision/crfasrnn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AF61D-DD11-44B6-9118-2D6B726E3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816045"/>
            <a:ext cx="9296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4C9DD5-7942-4000-8F17-21EE071BE394}"/>
              </a:ext>
            </a:extLst>
          </p:cNvPr>
          <p:cNvSpPr/>
          <p:nvPr/>
        </p:nvSpPr>
        <p:spPr>
          <a:xfrm>
            <a:off x="669924" y="1226848"/>
            <a:ext cx="202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24292E"/>
                </a:solidFill>
                <a:latin typeface="+mn-ea"/>
              </a:rPr>
              <a:t>Crazy log file....</a:t>
            </a:r>
            <a:endParaRPr lang="en-US" altLang="zh-CN" sz="2000" b="0" i="0" dirty="0">
              <a:solidFill>
                <a:srgbClr val="24292E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DE997B-DCE5-43FB-8A20-44ABEBF01A99}"/>
              </a:ext>
            </a:extLst>
          </p:cNvPr>
          <p:cNvSpPr/>
          <p:nvPr/>
        </p:nvSpPr>
        <p:spPr>
          <a:xfrm>
            <a:off x="1030514" y="1770677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20:25:32.638391 26152 solver.cpp:258] Train net output #375520: data = -75.4584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20:25:32.638420 26152 solver.cpp:258] Train net output #375521: data = -80.4584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20:25:32.638450 26152 solver.cpp:258] Train net output #375522: data = -62.4584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20:25:32.638480 26152 solver.cpp:258] Train net output #375523: data = -59.4584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20:25:32.638509 26152 solver.cpp:258] Train net output #375524: data = -67.4584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20:25:32.638540 26152 solver.cpp:258] Train net output #375525: data = -79.4584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20:25:32.638571 26152 solver.cpp:258] Train net output #375526: data = -96.4584</a:t>
            </a:r>
            <a:br>
              <a:rPr lang="en-US" altLang="zh-CN" b="1" dirty="0">
                <a:solidFill>
                  <a:srgbClr val="24292E"/>
                </a:solidFill>
                <a:latin typeface="-apple-system"/>
              </a:rPr>
            </a:br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I0615 20:25:32.638602 26152 solver.cpp:258] Train net output #375527: data = -100.458</a:t>
            </a:r>
          </a:p>
          <a:p>
            <a:r>
              <a:rPr lang="en-US" altLang="zh-CN" b="1" dirty="0">
                <a:solidFill>
                  <a:srgbClr val="24292E"/>
                </a:solidFill>
                <a:latin typeface="-apple-system"/>
              </a:rPr>
              <a:t>…….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01ACC0-09AF-4DD9-8987-2F3AB7E4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64" y="4435989"/>
            <a:ext cx="8953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9867E5-D84F-4B95-BEF6-E6ED975A3557}"/>
              </a:ext>
            </a:extLst>
          </p:cNvPr>
          <p:cNvSpPr/>
          <p:nvPr/>
        </p:nvSpPr>
        <p:spPr>
          <a:xfrm>
            <a:off x="6570737" y="659368"/>
            <a:ext cx="4942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https://github.com/torrvision/crfasrnn/issues/17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422B5A-B12D-43F8-BDCC-0023E21D22E1}"/>
              </a:ext>
            </a:extLst>
          </p:cNvPr>
          <p:cNvSpPr/>
          <p:nvPr/>
        </p:nvSpPr>
        <p:spPr>
          <a:xfrm>
            <a:off x="678884" y="659368"/>
            <a:ext cx="2877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4292E"/>
                </a:solidFill>
                <a:latin typeface="-apple-system"/>
              </a:rPr>
              <a:t>How to train the model</a:t>
            </a:r>
            <a:endParaRPr lang="en-US" altLang="zh-CN" sz="2000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23BC57-FC6A-4BF0-B38C-8BADBA14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1096963"/>
            <a:ext cx="3733800" cy="51435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F099FD8-7B79-4ECC-90FF-811F1F4DF2C0}"/>
              </a:ext>
            </a:extLst>
          </p:cNvPr>
          <p:cNvSpPr/>
          <p:nvPr/>
        </p:nvSpPr>
        <p:spPr>
          <a:xfrm>
            <a:off x="4613275" y="3653787"/>
            <a:ext cx="713468" cy="221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58CC5C-B9D4-47AA-85F6-57C6E20B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2013517"/>
            <a:ext cx="4974164" cy="33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EEC0C-3EB8-4F43-A7E9-3D386C1C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05EF-71A0-45A4-A628-9528D5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BE5741-0817-4B6F-A5C3-7AC57F52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9" y="207956"/>
            <a:ext cx="10870944" cy="4570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3550AD-D439-4281-B9B8-51281FA7F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2" y="4986648"/>
            <a:ext cx="11908406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1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康萌萌</a:t>
            </a:r>
            <a:endParaRPr lang="en-US" altLang="zh-CN" dirty="0"/>
          </a:p>
          <a:p>
            <a:r>
              <a:rPr lang="en-US" altLang="zh-CN" dirty="0"/>
              <a:t>2019.1.9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60C710-3350-4AE9-B939-016A992F7A48}"/>
              </a:ext>
            </a:extLst>
          </p:cNvPr>
          <p:cNvCxnSpPr>
            <a:cxnSpLocks/>
          </p:cNvCxnSpPr>
          <p:nvPr/>
        </p:nvCxnSpPr>
        <p:spPr>
          <a:xfrm>
            <a:off x="4621912" y="2509837"/>
            <a:ext cx="0" cy="18383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876</TotalTime>
  <Words>103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-apple-system</vt:lpstr>
      <vt:lpstr>微软雅黑</vt:lpstr>
      <vt:lpstr>Arial</vt:lpstr>
      <vt:lpstr>Calibri</vt:lpstr>
      <vt:lpstr>Impact</vt:lpstr>
      <vt:lpstr>Segoe UI Light</vt:lpstr>
      <vt:lpstr>主题5</vt:lpstr>
      <vt:lpstr>OfficePLUS</vt:lpstr>
      <vt:lpstr>CRF as RNN</vt:lpstr>
      <vt:lpstr>PowerPoint 演示文稿</vt:lpstr>
      <vt:lpstr>PowerPoint 演示文稿</vt:lpstr>
      <vt:lpstr> </vt:lpstr>
      <vt:lpstr> </vt:lpstr>
      <vt:lpstr> </vt:lpstr>
      <vt:lpstr> </vt:lpstr>
      <vt:lpstr> 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meng kang</cp:lastModifiedBy>
  <cp:revision>71</cp:revision>
  <cp:lastPrinted>2018-01-28T16:00:00Z</cp:lastPrinted>
  <dcterms:created xsi:type="dcterms:W3CDTF">2018-01-28T16:00:00Z</dcterms:created>
  <dcterms:modified xsi:type="dcterms:W3CDTF">2019-01-09T03:47:20Z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