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97" r:id="rId3"/>
    <p:sldId id="272" r:id="rId4"/>
    <p:sldId id="296" r:id="rId5"/>
    <p:sldId id="298" r:id="rId6"/>
    <p:sldId id="29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297"/>
            <p14:sldId id="272"/>
            <p14:sldId id="296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77" d="100"/>
          <a:sy n="77" d="100"/>
        </p:scale>
        <p:origin x="78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t Zhao" userId="3ac346f5-3e92-46a7-8486-0f9adc3cc665" providerId="ADAL" clId="{8714CDA6-A673-49D0-938E-07F36EEBA1B5}"/>
    <pc:docChg chg="custSel addSld modSld">
      <pc:chgData name="Brant Zhao" userId="3ac346f5-3e92-46a7-8486-0f9adc3cc665" providerId="ADAL" clId="{8714CDA6-A673-49D0-938E-07F36EEBA1B5}" dt="2017-12-26T06:27:25.040" v="586" actId="20577"/>
      <pc:docMkLst>
        <pc:docMk/>
      </pc:docMkLst>
      <pc:sldChg chg="modSp">
        <pc:chgData name="Brant Zhao" userId="3ac346f5-3e92-46a7-8486-0f9adc3cc665" providerId="ADAL" clId="{8714CDA6-A673-49D0-938E-07F36EEBA1B5}" dt="2017-12-26T04:48:03.746" v="0"/>
        <pc:sldMkLst>
          <pc:docMk/>
          <pc:sldMk cId="2103153249" sldId="272"/>
        </pc:sldMkLst>
        <pc:spChg chg="mod">
          <ac:chgData name="Brant Zhao" userId="3ac346f5-3e92-46a7-8486-0f9adc3cc665" providerId="ADAL" clId="{8714CDA6-A673-49D0-938E-07F36EEBA1B5}" dt="2017-12-26T04:48:03.746" v="0"/>
          <ac:spMkLst>
            <pc:docMk/>
            <pc:sldMk cId="2103153249" sldId="272"/>
            <ac:spMk id="3" creationId="{00000000-0000-0000-0000-000000000000}"/>
          </ac:spMkLst>
        </pc:spChg>
      </pc:sldChg>
      <pc:sldChg chg="modSp">
        <pc:chgData name="Brant Zhao" userId="3ac346f5-3e92-46a7-8486-0f9adc3cc665" providerId="ADAL" clId="{8714CDA6-A673-49D0-938E-07F36EEBA1B5}" dt="2017-12-26T04:48:10.962" v="2"/>
        <pc:sldMkLst>
          <pc:docMk/>
          <pc:sldMk cId="1323207580" sldId="273"/>
        </pc:sldMkLst>
        <pc:spChg chg="mod">
          <ac:chgData name="Brant Zhao" userId="3ac346f5-3e92-46a7-8486-0f9adc3cc665" providerId="ADAL" clId="{8714CDA6-A673-49D0-938E-07F36EEBA1B5}" dt="2017-12-26T04:48:10.962" v="2"/>
          <ac:spMkLst>
            <pc:docMk/>
            <pc:sldMk cId="1323207580" sldId="273"/>
            <ac:spMk id="3" creationId="{00000000-0000-0000-0000-000000000000}"/>
          </ac:spMkLst>
        </pc:spChg>
      </pc:sldChg>
      <pc:sldChg chg="modSp">
        <pc:chgData name="Brant Zhao" userId="3ac346f5-3e92-46a7-8486-0f9adc3cc665" providerId="ADAL" clId="{8714CDA6-A673-49D0-938E-07F36EEBA1B5}" dt="2017-12-26T04:58:31.875" v="570"/>
        <pc:sldMkLst>
          <pc:docMk/>
          <pc:sldMk cId="433894513" sldId="276"/>
        </pc:sldMkLst>
        <pc:spChg chg="mod">
          <ac:chgData name="Brant Zhao" userId="3ac346f5-3e92-46a7-8486-0f9adc3cc665" providerId="ADAL" clId="{8714CDA6-A673-49D0-938E-07F36EEBA1B5}" dt="2017-12-26T04:58:31.875" v="570"/>
          <ac:spMkLst>
            <pc:docMk/>
            <pc:sldMk cId="433894513" sldId="276"/>
            <ac:spMk id="3" creationId="{00000000-0000-0000-0000-000000000000}"/>
          </ac:spMkLst>
        </pc:spChg>
      </pc:sldChg>
      <pc:sldChg chg="modSp add">
        <pc:chgData name="Brant Zhao" userId="3ac346f5-3e92-46a7-8486-0f9adc3cc665" providerId="ADAL" clId="{8714CDA6-A673-49D0-938E-07F36EEBA1B5}" dt="2017-12-26T06:21:56.268" v="577" actId="20577"/>
        <pc:sldMkLst>
          <pc:docMk/>
          <pc:sldMk cId="52949117" sldId="297"/>
        </pc:sldMkLst>
        <pc:spChg chg="mod">
          <ac:chgData name="Brant Zhao" userId="3ac346f5-3e92-46a7-8486-0f9adc3cc665" providerId="ADAL" clId="{8714CDA6-A673-49D0-938E-07F36EEBA1B5}" dt="2017-12-26T04:49:14.168" v="25" actId="20577"/>
          <ac:spMkLst>
            <pc:docMk/>
            <pc:sldMk cId="52949117" sldId="297"/>
            <ac:spMk id="2" creationId="{00000000-0000-0000-0000-000000000000}"/>
          </ac:spMkLst>
        </pc:spChg>
        <pc:spChg chg="mod">
          <ac:chgData name="Brant Zhao" userId="3ac346f5-3e92-46a7-8486-0f9adc3cc665" providerId="ADAL" clId="{8714CDA6-A673-49D0-938E-07F36EEBA1B5}" dt="2017-12-26T06:21:56.268" v="577" actId="20577"/>
          <ac:spMkLst>
            <pc:docMk/>
            <pc:sldMk cId="52949117" sldId="297"/>
            <ac:spMk id="3" creationId="{00000000-0000-0000-0000-000000000000}"/>
          </ac:spMkLst>
        </pc:spChg>
      </pc:sldChg>
      <pc:sldChg chg="modSp add">
        <pc:chgData name="Brant Zhao" userId="3ac346f5-3e92-46a7-8486-0f9adc3cc665" providerId="ADAL" clId="{8714CDA6-A673-49D0-938E-07F36EEBA1B5}" dt="2017-12-26T06:27:25.040" v="586" actId="20577"/>
        <pc:sldMkLst>
          <pc:docMk/>
          <pc:sldMk cId="2486907540" sldId="298"/>
        </pc:sldMkLst>
        <pc:spChg chg="mod">
          <ac:chgData name="Brant Zhao" userId="3ac346f5-3e92-46a7-8486-0f9adc3cc665" providerId="ADAL" clId="{8714CDA6-A673-49D0-938E-07F36EEBA1B5}" dt="2017-12-26T04:56:05.426" v="488" actId="20577"/>
          <ac:spMkLst>
            <pc:docMk/>
            <pc:sldMk cId="2486907540" sldId="298"/>
            <ac:spMk id="2" creationId="{00000000-0000-0000-0000-000000000000}"/>
          </ac:spMkLst>
        </pc:spChg>
        <pc:spChg chg="mod">
          <ac:chgData name="Brant Zhao" userId="3ac346f5-3e92-46a7-8486-0f9adc3cc665" providerId="ADAL" clId="{8714CDA6-A673-49D0-938E-07F36EEBA1B5}" dt="2017-12-26T06:27:25.040" v="586" actId="20577"/>
          <ac:spMkLst>
            <pc:docMk/>
            <pc:sldMk cId="2486907540" sldId="29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0524-D625-F045-93A7-563D3D834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进度汇报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/01/16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58A63E-397D-4F8C-ADC1-0D7B587E4081}"/>
              </a:ext>
            </a:extLst>
          </p:cNvPr>
          <p:cNvSpPr/>
          <p:nvPr/>
        </p:nvSpPr>
        <p:spPr>
          <a:xfrm>
            <a:off x="1110113" y="609599"/>
            <a:ext cx="1324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</a:rPr>
              <a:t>训练集</a:t>
            </a:r>
            <a:endParaRPr lang="en-US" altLang="zh-CN" dirty="0">
              <a:solidFill>
                <a:srgbClr val="92D05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F538D9-8745-4D42-8CC0-D9496E402330}"/>
              </a:ext>
            </a:extLst>
          </p:cNvPr>
          <p:cNvSpPr txBox="1"/>
          <p:nvPr/>
        </p:nvSpPr>
        <p:spPr>
          <a:xfrm>
            <a:off x="1304606" y="2809240"/>
            <a:ext cx="3671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trian-all-02:25086</a:t>
            </a:r>
            <a:r>
              <a:rPr lang="zh-CN" altLang="en-US" sz="2400" dirty="0">
                <a:solidFill>
                  <a:srgbClr val="FF0000"/>
                </a:solidFill>
              </a:rPr>
              <a:t>张图片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trian-all-04:12500</a:t>
            </a:r>
            <a:r>
              <a:rPr lang="zh-CN" altLang="en-US" sz="2400" dirty="0"/>
              <a:t>张图片</a:t>
            </a:r>
            <a:endParaRPr lang="en-US" altLang="zh-CN" sz="2400" dirty="0"/>
          </a:p>
          <a:p>
            <a:r>
              <a:rPr lang="en-US" altLang="zh-CN" sz="2400" dirty="0"/>
              <a:t>trian-all-20:2500</a:t>
            </a:r>
            <a:r>
              <a:rPr lang="zh-CN" altLang="en-US" sz="2400" dirty="0"/>
              <a:t>张图片</a:t>
            </a:r>
            <a:endParaRPr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0FA71A-E07D-482C-9B9F-9CBE8AE77BD5}"/>
              </a:ext>
            </a:extLst>
          </p:cNvPr>
          <p:cNvSpPr/>
          <p:nvPr/>
        </p:nvSpPr>
        <p:spPr>
          <a:xfrm>
            <a:off x="1110113" y="1126410"/>
            <a:ext cx="363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训练集：</a:t>
            </a:r>
            <a:r>
              <a:rPr lang="en-US" altLang="zh-CN" dirty="0"/>
              <a:t>train-all-02(set01-set05)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80E27A-D463-41A3-B64F-0ABA5ACB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14" y="1126410"/>
            <a:ext cx="4157054" cy="42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FAA8486-D2BC-411C-AD29-8A06D4634D9D}"/>
              </a:ext>
            </a:extLst>
          </p:cNvPr>
          <p:cNvSpPr txBox="1"/>
          <p:nvPr/>
        </p:nvSpPr>
        <p:spPr>
          <a:xfrm>
            <a:off x="574372" y="1844054"/>
            <a:ext cx="82742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测试集：</a:t>
            </a:r>
            <a:r>
              <a:rPr lang="en-US" altLang="zh-CN" dirty="0"/>
              <a:t>test-day-01(set06-set11)</a:t>
            </a:r>
          </a:p>
          <a:p>
            <a:r>
              <a:rPr lang="en-US" altLang="zh-CN" dirty="0"/>
              <a:t>		1</a:t>
            </a:r>
            <a:r>
              <a:rPr lang="zh-CN" altLang="en-US" dirty="0"/>
              <a:t>万多张图片。</a:t>
            </a:r>
            <a:endParaRPr lang="en-US" altLang="zh-CN" dirty="0"/>
          </a:p>
          <a:p>
            <a:r>
              <a:rPr lang="en-US" altLang="zh-CN" dirty="0"/>
              <a:t>		test-night-01(set06-set11)</a:t>
            </a:r>
          </a:p>
          <a:p>
            <a:r>
              <a:rPr lang="en-US" altLang="zh-CN" dirty="0"/>
              <a:t>		1</a:t>
            </a:r>
            <a:r>
              <a:rPr lang="zh-CN" altLang="en-US" dirty="0"/>
              <a:t>万多张图片。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标签：</a:t>
            </a:r>
            <a:r>
              <a:rPr lang="en-US" altLang="zh-CN" dirty="0"/>
              <a:t>person/people/people?/cyclist</a:t>
            </a:r>
          </a:p>
          <a:p>
            <a:r>
              <a:rPr lang="en-US" altLang="zh-CN" dirty="0"/>
              <a:t>	   </a:t>
            </a:r>
            <a:r>
              <a:rPr lang="zh-CN" altLang="en-US" dirty="0"/>
              <a:t>测试：忽略</a:t>
            </a:r>
            <a:r>
              <a:rPr lang="en-US" altLang="zh-CN" dirty="0"/>
              <a:t> people/people?/cyclist</a:t>
            </a:r>
          </a:p>
          <a:p>
            <a:r>
              <a:rPr lang="en-US" dirty="0"/>
              <a:t>	            </a:t>
            </a:r>
            <a:r>
              <a:rPr lang="zh-CN" altLang="en-US" dirty="0"/>
              <a:t> 忽略 </a:t>
            </a:r>
            <a:r>
              <a:rPr lang="en-US" altLang="zh-CN" dirty="0"/>
              <a:t>occlusion/</a:t>
            </a:r>
            <a:r>
              <a:rPr lang="zh-CN" altLang="en-US" dirty="0"/>
              <a:t>小尺寸</a:t>
            </a:r>
            <a:endParaRPr lang="en-US" altLang="zh-CN" dirty="0"/>
          </a:p>
          <a:p>
            <a:r>
              <a:rPr lang="en-US" dirty="0"/>
              <a:t>			</a:t>
            </a:r>
            <a:r>
              <a:rPr lang="zh-CN" altLang="en-US" dirty="0"/>
              <a:t>仅统计</a:t>
            </a:r>
            <a:r>
              <a:rPr lang="en-US" altLang="zh-CN" dirty="0"/>
              <a:t>person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2F9B4-7BBE-481B-8122-7B6340B4C7D3}"/>
              </a:ext>
            </a:extLst>
          </p:cNvPr>
          <p:cNvSpPr/>
          <p:nvPr/>
        </p:nvSpPr>
        <p:spPr>
          <a:xfrm>
            <a:off x="418607" y="507271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</a:rPr>
              <a:t>测试集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F31BA5-A89E-4A4F-AA3D-908B085E5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36" y="993913"/>
            <a:ext cx="11576683" cy="81636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DF0BAF-8346-44BF-9906-7A3E9204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45" y="3538331"/>
            <a:ext cx="11403852" cy="11750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B52D071-5F0A-45F2-8C70-68875011BDC2}"/>
              </a:ext>
            </a:extLst>
          </p:cNvPr>
          <p:cNvSpPr txBox="1"/>
          <p:nvPr/>
        </p:nvSpPr>
        <p:spPr>
          <a:xfrm>
            <a:off x="4342296" y="22837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单通道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E027D9-C9C2-4246-9C33-CE8F18277450}"/>
              </a:ext>
            </a:extLst>
          </p:cNvPr>
          <p:cNvSpPr txBox="1"/>
          <p:nvPr/>
        </p:nvSpPr>
        <p:spPr>
          <a:xfrm>
            <a:off x="4303798" y="5088835"/>
            <a:ext cx="95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双通道</a:t>
            </a:r>
          </a:p>
        </p:txBody>
      </p:sp>
    </p:spTree>
    <p:extLst>
      <p:ext uri="{BB962C8B-B14F-4D97-AF65-F5344CB8AC3E}">
        <p14:creationId xmlns:p14="http://schemas.microsoft.com/office/powerpoint/2010/main" val="118266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C9B1-E7E5-4ECB-9263-C4EA8EC0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6" y="231913"/>
            <a:ext cx="3954301" cy="60297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白天晚上对比实验：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85601A-D3E7-4C89-AB91-9B092C672A63}"/>
              </a:ext>
            </a:extLst>
          </p:cNvPr>
          <p:cNvSpPr txBox="1"/>
          <p:nvPr/>
        </p:nvSpPr>
        <p:spPr>
          <a:xfrm>
            <a:off x="1816394" y="5779143"/>
            <a:ext cx="8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白天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A62E46-9397-446B-AB12-39698F45E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9" y="1246763"/>
            <a:ext cx="2733629" cy="20502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998EA2-5759-4E5F-823B-F5E5DE3B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40" y="3708861"/>
            <a:ext cx="2656268" cy="1992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80EC57-A784-4BD7-816D-5F990A659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432" y="3552697"/>
            <a:ext cx="2733630" cy="20502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105439-4124-4A6F-92DC-44262E238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208" y="1168681"/>
            <a:ext cx="2733628" cy="205022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B00DD19-F86D-463B-A98D-0D3D3D6DBCCB}"/>
              </a:ext>
            </a:extLst>
          </p:cNvPr>
          <p:cNvSpPr txBox="1"/>
          <p:nvPr/>
        </p:nvSpPr>
        <p:spPr>
          <a:xfrm>
            <a:off x="4182274" y="5858632"/>
            <a:ext cx="73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晚上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2D24EBB-A670-47FF-9FBC-28E87FC29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071629"/>
              </p:ext>
            </p:extLst>
          </p:nvPr>
        </p:nvGraphicFramePr>
        <p:xfrm>
          <a:off x="6648755" y="3673659"/>
          <a:ext cx="4720078" cy="202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334">
                  <a:extLst>
                    <a:ext uri="{9D8B030D-6E8A-4147-A177-3AD203B41FA5}">
                      <a16:colId xmlns:a16="http://schemas.microsoft.com/office/drawing/2014/main" val="526365001"/>
                    </a:ext>
                  </a:extLst>
                </a:gridCol>
                <a:gridCol w="1452320">
                  <a:extLst>
                    <a:ext uri="{9D8B030D-6E8A-4147-A177-3AD203B41FA5}">
                      <a16:colId xmlns:a16="http://schemas.microsoft.com/office/drawing/2014/main" val="627282874"/>
                    </a:ext>
                  </a:extLst>
                </a:gridCol>
                <a:gridCol w="1461424">
                  <a:extLst>
                    <a:ext uri="{9D8B030D-6E8A-4147-A177-3AD203B41FA5}">
                      <a16:colId xmlns:a16="http://schemas.microsoft.com/office/drawing/2014/main" val="2173459392"/>
                    </a:ext>
                  </a:extLst>
                </a:gridCol>
              </a:tblGrid>
              <a:tr h="4505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双通道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26422"/>
                  </a:ext>
                </a:extLst>
              </a:tr>
              <a:tr h="7884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白天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50.15%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44.39%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99148"/>
                  </a:ext>
                </a:extLst>
              </a:tr>
              <a:tr h="7884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晚上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64.50%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32.92%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86927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005C0806-811B-42B4-A533-FACBBC2F1A9A}"/>
              </a:ext>
            </a:extLst>
          </p:cNvPr>
          <p:cNvSpPr/>
          <p:nvPr/>
        </p:nvSpPr>
        <p:spPr>
          <a:xfrm>
            <a:off x="7195984" y="1951672"/>
            <a:ext cx="454643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总结：</a:t>
            </a:r>
            <a:r>
              <a:rPr lang="en-US" altLang="zh-CN" dirty="0"/>
              <a:t>1.</a:t>
            </a:r>
            <a:r>
              <a:rPr lang="zh-CN" altLang="en-US" dirty="0"/>
              <a:t>双通道夜晚效果要好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1.</a:t>
            </a:r>
            <a:r>
              <a:rPr lang="zh-CN" altLang="en-US" dirty="0"/>
              <a:t>人多的时候误检率高，检错率高。</a:t>
            </a:r>
            <a:endParaRPr lang="en-US" altLang="zh-CN" dirty="0"/>
          </a:p>
          <a:p>
            <a:r>
              <a:rPr lang="en-US" altLang="zh-CN" dirty="0"/>
              <a:t>	   2.</a:t>
            </a:r>
            <a:r>
              <a:rPr lang="zh-CN" altLang="en-US" dirty="0"/>
              <a:t>本身的标注问题。</a:t>
            </a:r>
            <a:endParaRPr lang="en-US" altLang="zh-CN" dirty="0"/>
          </a:p>
          <a:p>
            <a:r>
              <a:rPr lang="en-US" altLang="zh-CN" dirty="0"/>
              <a:t>	   3.</a:t>
            </a:r>
            <a:r>
              <a:rPr lang="zh-CN" altLang="en-US" dirty="0"/>
              <a:t>小目标。</a:t>
            </a:r>
          </a:p>
        </p:txBody>
      </p:sp>
    </p:spTree>
    <p:extLst>
      <p:ext uri="{BB962C8B-B14F-4D97-AF65-F5344CB8AC3E}">
        <p14:creationId xmlns:p14="http://schemas.microsoft.com/office/powerpoint/2010/main" val="137644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18FBD9-F1BF-4778-9894-D0A5189A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89992"/>
            <a:ext cx="1935000" cy="154800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EE8995-1881-4066-BD23-85CE079E1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38" y="1947942"/>
            <a:ext cx="1935000" cy="154800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9705AA5-E65A-4852-A484-09899310D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67" y="4268424"/>
            <a:ext cx="1935000" cy="154800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283D1D7-4B44-444D-B116-9BBCE8077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740" y="4268424"/>
            <a:ext cx="1935000" cy="154800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337B1F8-B99F-4637-887D-6070F5DB5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740" y="1947942"/>
            <a:ext cx="1935000" cy="154800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34FE671-0FA0-413D-A87A-BCE189964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740" y="168656"/>
            <a:ext cx="1935000" cy="154800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1" name="内容占位符 3">
            <a:extLst>
              <a:ext uri="{FF2B5EF4-FFF2-40B4-BE49-F238E27FC236}">
                <a16:creationId xmlns:a16="http://schemas.microsoft.com/office/drawing/2014/main" id="{D79EC751-78D1-4288-A21B-A8A698F10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324380" y="1947942"/>
            <a:ext cx="1935000" cy="154800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25E36A9-9921-413E-8382-2AAE4DBC55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0837" y="165810"/>
            <a:ext cx="1935000" cy="154800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11BD5EC-5CA6-406C-BD3C-9B17C49F43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0837" y="4268424"/>
            <a:ext cx="1935000" cy="154800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09BB403-E3F8-4867-8E06-2240045E67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54997" y="1947942"/>
            <a:ext cx="1935000" cy="154800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69F45B0-76CA-45E6-901A-0EA4A22DBD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54997" y="165810"/>
            <a:ext cx="1935000" cy="154800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6F6CE35-16E8-4D20-851F-95B937F4A0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54997" y="4268424"/>
            <a:ext cx="1935000" cy="154800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AF97774D-F2A6-4080-AC4C-2505663BF800}"/>
              </a:ext>
            </a:extLst>
          </p:cNvPr>
          <p:cNvSpPr txBox="1"/>
          <p:nvPr/>
        </p:nvSpPr>
        <p:spPr>
          <a:xfrm>
            <a:off x="5044751" y="36934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双通道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077003-560D-472A-97A3-69A822BEF162}"/>
              </a:ext>
            </a:extLst>
          </p:cNvPr>
          <p:cNvSpPr txBox="1"/>
          <p:nvPr/>
        </p:nvSpPr>
        <p:spPr>
          <a:xfrm>
            <a:off x="5044751" y="60167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单通道</a:t>
            </a:r>
          </a:p>
        </p:txBody>
      </p:sp>
    </p:spTree>
    <p:extLst>
      <p:ext uri="{BB962C8B-B14F-4D97-AF65-F5344CB8AC3E}">
        <p14:creationId xmlns:p14="http://schemas.microsoft.com/office/powerpoint/2010/main" val="3199846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18383</TotalTime>
  <Words>87</Words>
  <Application>Microsoft Office PowerPoint</Application>
  <PresentationFormat>宽屏</PresentationFormat>
  <Paragraphs>41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Trebuchet MS</vt:lpstr>
      <vt:lpstr>Wingdings 3</vt:lpstr>
      <vt:lpstr>Facet</vt:lpstr>
      <vt:lpstr>进度汇报</vt:lpstr>
      <vt:lpstr>PowerPoint 演示文稿</vt:lpstr>
      <vt:lpstr>PowerPoint 演示文稿</vt:lpstr>
      <vt:lpstr>PowerPoint 演示文稿</vt:lpstr>
      <vt:lpstr>白天晚上对比实验：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533</cp:revision>
  <dcterms:created xsi:type="dcterms:W3CDTF">2017-12-23T03:55:49Z</dcterms:created>
  <dcterms:modified xsi:type="dcterms:W3CDTF">2019-01-17T05:53:12Z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