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7" r:id="rId2"/>
  </p:sldMasterIdLst>
  <p:notesMasterIdLst>
    <p:notesMasterId r:id="rId11"/>
  </p:notesMasterIdLst>
  <p:handoutMasterIdLst>
    <p:handoutMasterId r:id="rId12"/>
  </p:handoutMasterIdLst>
  <p:sldIdLst>
    <p:sldId id="1730" r:id="rId3"/>
    <p:sldId id="1728" r:id="rId4"/>
    <p:sldId id="1724" r:id="rId5"/>
    <p:sldId id="1727" r:id="rId6"/>
    <p:sldId id="1725" r:id="rId7"/>
    <p:sldId id="1726" r:id="rId8"/>
    <p:sldId id="1731" r:id="rId9"/>
    <p:sldId id="261" r:id="rId10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F6FC"/>
    <a:srgbClr val="36A9AC"/>
    <a:srgbClr val="D61E42"/>
    <a:srgbClr val="A80C26"/>
    <a:srgbClr val="2261A6"/>
    <a:srgbClr val="DF2736"/>
    <a:srgbClr val="E6E6E6"/>
    <a:srgbClr val="495ADB"/>
    <a:srgbClr val="544DD7"/>
    <a:srgbClr val="0807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14" autoAdjust="0"/>
    <p:restoredTop sz="71322" autoAdjust="0"/>
  </p:normalViewPr>
  <p:slideViewPr>
    <p:cSldViewPr snapToGrid="0">
      <p:cViewPr varScale="1">
        <p:scale>
          <a:sx n="51" d="100"/>
          <a:sy n="51" d="100"/>
        </p:scale>
        <p:origin x="154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 showGuides="1">
      <p:cViewPr varScale="1">
        <p:scale>
          <a:sx n="64" d="100"/>
          <a:sy n="64" d="100"/>
        </p:scale>
        <p:origin x="274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gs" Target="tags/tag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7C49B2-44E8-4EFD-A97B-B11A258AE913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B3AF3-F35D-4318-B7D7-AB8D96882F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748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06ECB370-12D0-4478-B2C1-42041D3548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副标题 2">
            <a:extLst>
              <a:ext uri="{FF2B5EF4-FFF2-40B4-BE49-F238E27FC236}">
                <a16:creationId xmlns:a16="http://schemas.microsoft.com/office/drawing/2014/main" id="{DE4774FD-CA84-4334-A5E6-4018CC8F83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9926" y="2877828"/>
            <a:ext cx="10850562" cy="44459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51BC89B0-625D-43E6-B3D9-96B6348FD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9926" y="1786122"/>
            <a:ext cx="10850562" cy="1072602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F63CF7FF-9841-453A-8D11-A8042CB0D3C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9926" y="4052304"/>
            <a:ext cx="10850562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13">
            <a:extLst>
              <a:ext uri="{FF2B5EF4-FFF2-40B4-BE49-F238E27FC236}">
                <a16:creationId xmlns:a16="http://schemas.microsoft.com/office/drawing/2014/main" id="{B30B88CF-5CF5-40AB-A59C-05AF2340EE0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9926" y="4348575"/>
            <a:ext cx="10850562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127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50F7A0F-4C8A-4DA1-8AA3-1810FF4E70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/>
        </p:blipFill>
        <p:spPr>
          <a:xfrm>
            <a:off x="4705130" y="1673081"/>
            <a:ext cx="2743200" cy="27432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60AD2DE-F13F-4332-90AE-87C7001EAD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/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9418449-E7C2-4E37-8045-DD4782B1252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微软小蜜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623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F495E1F-136D-4BE1-A02C-183CC0F342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8EB21F71-7218-4FD8-ABCC-48727071B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2269" y="2106386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6" name="文本占位符 2">
            <a:extLst>
              <a:ext uri="{FF2B5EF4-FFF2-40B4-BE49-F238E27FC236}">
                <a16:creationId xmlns:a16="http://schemas.microsoft.com/office/drawing/2014/main" id="{19F0CF5A-B131-4349-8F42-32CB30377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13385" y="3001736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日期占位符 2">
            <a:extLst>
              <a:ext uri="{FF2B5EF4-FFF2-40B4-BE49-F238E27FC236}">
                <a16:creationId xmlns:a16="http://schemas.microsoft.com/office/drawing/2014/main" id="{F021CB09-2624-4284-AFC6-0124B76CA5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1732" y="6240463"/>
            <a:ext cx="1388536" cy="206381"/>
          </a:xfrm>
        </p:spPr>
        <p:txBody>
          <a:bodyPr/>
          <a:lstStyle/>
          <a:p>
            <a:fld id="{6489D9C7-5DC6-4263-87FF-7C99F6FB63C3}" type="datetime1">
              <a:rPr lang="zh-CN" altLang="en-US" smtClean="0"/>
              <a:pPr/>
              <a:t>2019/1/17</a:t>
            </a:fld>
            <a:endParaRPr lang="zh-CN" altLang="en-US"/>
          </a:p>
        </p:txBody>
      </p:sp>
      <p:sp>
        <p:nvSpPr>
          <p:cNvPr id="14" name="页脚占位符 3">
            <a:extLst>
              <a:ext uri="{FF2B5EF4-FFF2-40B4-BE49-F238E27FC236}">
                <a16:creationId xmlns:a16="http://schemas.microsoft.com/office/drawing/2014/main" id="{783C9B21-C950-4BB2-8D5A-8D24BC999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9924" y="6240463"/>
            <a:ext cx="4140201" cy="206381"/>
          </a:xfrm>
        </p:spPr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5" name="灯片编号占位符 4">
            <a:extLst>
              <a:ext uri="{FF2B5EF4-FFF2-40B4-BE49-F238E27FC236}">
                <a16:creationId xmlns:a16="http://schemas.microsoft.com/office/drawing/2014/main" id="{74383B9E-1B45-4B85-959B-1AF9865EE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6" name="标题 5">
            <a:extLst>
              <a:ext uri="{FF2B5EF4-FFF2-40B4-BE49-F238E27FC236}">
                <a16:creationId xmlns:a16="http://schemas.microsoft.com/office/drawing/2014/main" id="{09678C7F-4932-45D0-B060-27F796ED5A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9924" y="1"/>
            <a:ext cx="10850563" cy="102869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7" name="内容占位符 7">
            <a:extLst>
              <a:ext uri="{FF2B5EF4-FFF2-40B4-BE49-F238E27FC236}">
                <a16:creationId xmlns:a16="http://schemas.microsoft.com/office/drawing/2014/main" id="{BF34A00D-273C-4CDA-9216-5588AB015D2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8293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3668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9418E05-6741-489F-BC17-B35692DAB7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9924" y="1"/>
            <a:ext cx="10850563" cy="102869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7" name="Date Placeholder 2">
            <a:extLst>
              <a:ext uri="{FF2B5EF4-FFF2-40B4-BE49-F238E27FC236}">
                <a16:creationId xmlns:a16="http://schemas.microsoft.com/office/drawing/2014/main" id="{3BD9754C-2EB9-4F25-A6A6-BC54AF8511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1732" y="6240463"/>
            <a:ext cx="1388536" cy="206381"/>
          </a:xfrm>
        </p:spPr>
        <p:txBody>
          <a:bodyPr/>
          <a:lstStyle/>
          <a:p>
            <a:fld id="{6489D9C7-5DC6-4263-87FF-7C99F6FB63C3}" type="datetime1">
              <a:rPr lang="zh-CN" altLang="en-US" smtClean="0"/>
              <a:pPr/>
              <a:t>2019/1/17</a:t>
            </a:fld>
            <a:endParaRPr lang="zh-CN" alt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3FE0A611-686D-4957-B01C-FA736556D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9924" y="6240463"/>
            <a:ext cx="4140201" cy="206381"/>
          </a:xfrm>
        </p:spPr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C7B408F-7D37-4BBC-9EBF-42E539564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374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7EAB898-6665-4BFE-A7DA-D0B6B0EAFB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23DCF18F-1C52-4FAC-8ABB-3B8FEFDBDBB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66581" y="1807491"/>
            <a:ext cx="5426076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7" name="文本占位符 62">
            <a:extLst>
              <a:ext uri="{FF2B5EF4-FFF2-40B4-BE49-F238E27FC236}">
                <a16:creationId xmlns:a16="http://schemas.microsoft.com/office/drawing/2014/main" id="{3573A750-9A1A-4E4F-BB95-77AF14ED7CC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66581" y="4113727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8" name="文本占位符 13">
            <a:extLst>
              <a:ext uri="{FF2B5EF4-FFF2-40B4-BE49-F238E27FC236}">
                <a16:creationId xmlns:a16="http://schemas.microsoft.com/office/drawing/2014/main" id="{980AC26D-505D-4F35-96F2-8E856207FF8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66582" y="3817456"/>
            <a:ext cx="5426076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CDC275-985E-45AD-860F-39764B073D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06E8A6F-5490-408C-8C53-2F6FF0E09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2019/1/17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A3F001-13E7-4974-B329-DB5883BD2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927F79-CA31-477B-A081-7FA1A46F4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397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6313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5797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占位符 1">
            <a:extLst>
              <a:ext uri="{FF2B5EF4-FFF2-40B4-BE49-F238E27FC236}">
                <a16:creationId xmlns:a16="http://schemas.microsoft.com/office/drawing/2014/main" id="{ED2FF44A-F9A2-4734-B9FC-7C1F743F6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8236A47E-D89B-44EB-9BF9-7FB07A284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90EC732-A8F9-4A9A-AC20-F97FE80F7E32}"/>
              </a:ext>
            </a:extLst>
          </p:cNvPr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日期占位符 3">
            <a:extLst>
              <a:ext uri="{FF2B5EF4-FFF2-40B4-BE49-F238E27FC236}">
                <a16:creationId xmlns:a16="http://schemas.microsoft.com/office/drawing/2014/main" id="{B202BAAB-B381-4751-972E-4B7523C147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2019/1/17</a:t>
            </a:fld>
            <a:endParaRPr lang="zh-CN" altLang="en-US"/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7D59A130-CDC7-49D3-9E11-DF24A27407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4F3C11EF-40A7-4E60-85E3-29F5F570CF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2" r:id="rId3"/>
    <p:sldLayoutId id="2147483664" r:id="rId4"/>
    <p:sldLayoutId id="2147483665" r:id="rId5"/>
    <p:sldLayoutId id="2147483661" r:id="rId6"/>
    <p:sldLayoutId id="2147483666" r:id="rId7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5120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6EEC0C-3EB8-4F43-A7E9-3D386C1CA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4705EF-71A0-45A4-A628-9528D5CEA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677E233-812D-49DC-B6F3-709B51318F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11"/>
          <a:stretch/>
        </p:blipFill>
        <p:spPr>
          <a:xfrm>
            <a:off x="1" y="742950"/>
            <a:ext cx="1219200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005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4705EF-71A0-45A4-A628-9528D5CEA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0E3312B-C1EB-4CE2-862D-0EBEDE08B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0" y="105540"/>
            <a:ext cx="8648699" cy="675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6EEC0C-3EB8-4F43-A7E9-3D386C1CA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4705EF-71A0-45A4-A628-9528D5CEA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08A4175-B714-49C2-9DCC-E249D6CEE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162" y="2124075"/>
            <a:ext cx="3407317" cy="21812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E95ADEB-EA13-4569-A22D-44A7A7F57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300" y="2124075"/>
            <a:ext cx="3344323" cy="217111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8DA198D-81A6-4FAC-AD99-E1E46E3847F4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648735" y="4662892"/>
            <a:ext cx="1894564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 image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A180307-9274-4713-90A1-94AA0239E2C2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667739" y="4662891"/>
            <a:ext cx="2619444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CPU Output image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211F936-E628-4745-8FA8-FC1600E3F17D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8648703" y="4662891"/>
            <a:ext cx="2619444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 Output image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C66E31E-EB89-45E2-A134-F13EF73005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1087" y="2195109"/>
            <a:ext cx="3114675" cy="199072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2579C9A0-B2D8-4958-A993-F0472C5935D1}"/>
              </a:ext>
            </a:extLst>
          </p:cNvPr>
          <p:cNvSpPr/>
          <p:nvPr/>
        </p:nvSpPr>
        <p:spPr>
          <a:xfrm>
            <a:off x="4175703" y="5834432"/>
            <a:ext cx="3364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Time taken : 11.0329 seconds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9683D65-DEB8-473E-A42A-D055D9A776EC}"/>
              </a:ext>
            </a:extLst>
          </p:cNvPr>
          <p:cNvSpPr/>
          <p:nvPr/>
        </p:nvSpPr>
        <p:spPr>
          <a:xfrm>
            <a:off x="8514444" y="5834432"/>
            <a:ext cx="27537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Time taken : </a:t>
            </a:r>
            <a:r>
              <a:rPr lang="en-US" altLang="zh-CN" dirty="0"/>
              <a:t>0</a:t>
            </a:r>
            <a:r>
              <a:rPr lang="zh-CN" altLang="en-US" dirty="0"/>
              <a:t>.</a:t>
            </a:r>
            <a:r>
              <a:rPr lang="en-US" altLang="zh-CN" dirty="0"/>
              <a:t>7</a:t>
            </a:r>
            <a:r>
              <a:rPr lang="zh-CN" altLang="en-US" dirty="0"/>
              <a:t> seconds</a:t>
            </a:r>
          </a:p>
        </p:txBody>
      </p:sp>
    </p:spTree>
    <p:extLst>
      <p:ext uri="{BB962C8B-B14F-4D97-AF65-F5344CB8AC3E}">
        <p14:creationId xmlns:p14="http://schemas.microsoft.com/office/powerpoint/2010/main" val="4107219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6EEC0C-3EB8-4F43-A7E9-3D386C1CA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4705EF-71A0-45A4-A628-9528D5CEA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BDF8BB2-271C-4093-A8AA-8D3C5A97A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58" y="1558931"/>
            <a:ext cx="12070742" cy="363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112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6EEC0C-3EB8-4F43-A7E9-3D386C1CA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4705EF-71A0-45A4-A628-9528D5CEA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EE4AACC-99F3-4749-B094-E0E3725A8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80" y="2670874"/>
            <a:ext cx="11982449" cy="116871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B705688-CE3F-4FC9-A004-6C26F7F81420}"/>
              </a:ext>
            </a:extLst>
          </p:cNvPr>
          <p:cNvSpPr/>
          <p:nvPr/>
        </p:nvSpPr>
        <p:spPr>
          <a:xfrm>
            <a:off x="838200" y="4332141"/>
            <a:ext cx="10820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C000"/>
                </a:solidFill>
              </a:rPr>
              <a:t>warning: non-static data member initializers only available with -std=c++11 or -std=gnu++11     </a:t>
            </a:r>
            <a:endParaRPr lang="en-US" altLang="zh-CN" sz="2000" dirty="0">
              <a:solidFill>
                <a:srgbClr val="FFC000"/>
              </a:solidFill>
            </a:endParaRPr>
          </a:p>
          <a:p>
            <a:r>
              <a:rPr lang="zh-CN" altLang="en-US" sz="2000" dirty="0">
                <a:solidFill>
                  <a:srgbClr val="FFC000"/>
                </a:solidFill>
              </a:rPr>
              <a:t>    bool init_gpu_ = false;</a:t>
            </a:r>
          </a:p>
        </p:txBody>
      </p:sp>
    </p:spTree>
    <p:extLst>
      <p:ext uri="{BB962C8B-B14F-4D97-AF65-F5344CB8AC3E}">
        <p14:creationId xmlns:p14="http://schemas.microsoft.com/office/powerpoint/2010/main" val="3622836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6EEC0C-3EB8-4F43-A7E9-3D386C1CA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4705EF-71A0-45A4-A628-9528D5CEA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60324B0-ADBF-4A90-98B2-16DEBC125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4" y="616738"/>
            <a:ext cx="11026756" cy="603568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CB38F68-1097-4B41-9870-F031DF571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481" y="1645437"/>
            <a:ext cx="11240006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50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6EEC0C-3EB8-4F43-A7E9-3D386C1CA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4705EF-71A0-45A4-A628-9528D5CEA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CB38F68-1097-4B41-9870-F031DF571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0831"/>
            <a:ext cx="12189101" cy="325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034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康萌萌</a:t>
            </a:r>
            <a:endParaRPr lang="en-US" altLang="zh-CN" dirty="0"/>
          </a:p>
          <a:p>
            <a:r>
              <a:rPr lang="en-US" altLang="zh-CN" dirty="0"/>
              <a:t>2019.1.16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4860C710-3350-4AE9-B939-016A992F7A48}"/>
              </a:ext>
            </a:extLst>
          </p:cNvPr>
          <p:cNvCxnSpPr>
            <a:cxnSpLocks/>
          </p:cNvCxnSpPr>
          <p:nvPr/>
        </p:nvCxnSpPr>
        <p:spPr>
          <a:xfrm>
            <a:off x="4621912" y="2509837"/>
            <a:ext cx="0" cy="18383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adb7b82f-fffe-4569-b84a-2f8768b349b1"/>
</p:tagLst>
</file>

<file path=ppt/theme/theme1.xml><?xml version="1.0" encoding="utf-8"?>
<a:theme xmlns:a="http://schemas.openxmlformats.org/drawingml/2006/main" name="主题5">
  <a:themeElements>
    <a:clrScheme name="自定义 4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768394"/>
      </a:accent1>
      <a:accent2>
        <a:srgbClr val="858585"/>
      </a:accent2>
      <a:accent3>
        <a:srgbClr val="767676"/>
      </a:accent3>
      <a:accent4>
        <a:srgbClr val="666666"/>
      </a:accent4>
      <a:accent5>
        <a:srgbClr val="797979"/>
      </a:accent5>
      <a:accent6>
        <a:srgbClr val="515151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4">
    <a:dk1>
      <a:srgbClr val="000000"/>
    </a:dk1>
    <a:lt1>
      <a:srgbClr val="FFFFFF"/>
    </a:lt1>
    <a:dk2>
      <a:srgbClr val="768394"/>
    </a:dk2>
    <a:lt2>
      <a:srgbClr val="F0F0F0"/>
    </a:lt2>
    <a:accent1>
      <a:srgbClr val="768394"/>
    </a:accent1>
    <a:accent2>
      <a:srgbClr val="858585"/>
    </a:accent2>
    <a:accent3>
      <a:srgbClr val="767676"/>
    </a:accent3>
    <a:accent4>
      <a:srgbClr val="666666"/>
    </a:accent4>
    <a:accent5>
      <a:srgbClr val="797979"/>
    </a:accent5>
    <a:accent6>
      <a:srgbClr val="515151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1887</TotalTime>
  <Words>73</Words>
  <Application>Microsoft Office PowerPoint</Application>
  <PresentationFormat>宽屏</PresentationFormat>
  <Paragraphs>23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微软雅黑</vt:lpstr>
      <vt:lpstr>Arial</vt:lpstr>
      <vt:lpstr>Calibri</vt:lpstr>
      <vt:lpstr>Segoe UI Light</vt:lpstr>
      <vt:lpstr>Times New Roman</vt:lpstr>
      <vt:lpstr>主题5</vt:lpstr>
      <vt:lpstr>OfficePLUS</vt:lpstr>
      <vt:lpstr> </vt:lpstr>
      <vt:lpstr>PowerPoint 演示文稿</vt:lpstr>
      <vt:lpstr> </vt:lpstr>
      <vt:lpstr> </vt:lpstr>
      <vt:lpstr> </vt:lpstr>
      <vt:lpstr> </vt:lpstr>
      <vt:lpstr> </vt:lpstr>
      <vt:lpstr>Thanks 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meng kang</cp:lastModifiedBy>
  <cp:revision>92</cp:revision>
  <cp:lastPrinted>2018-01-28T16:00:00Z</cp:lastPrinted>
  <dcterms:created xsi:type="dcterms:W3CDTF">2018-01-28T16:00:00Z</dcterms:created>
  <dcterms:modified xsi:type="dcterms:W3CDTF">2019-01-17T09:33:43Z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v-yunxl@microsoft.com</vt:lpwstr>
  </property>
  <property fmtid="{D5CDD505-2E9C-101B-9397-08002B2CF9AE}" pid="6" name="MSIP_Label_f42aa342-8706-4288-bd11-ebb85995028c_SetDate">
    <vt:lpwstr>2018-10-31T09:09:59.6749058Z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