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72634-D188-4AC4-8EDB-52292BC89D28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570E0-9E57-48B5-B59B-85D683C77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752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7330C-1FE6-4329-9C78-7007971D92C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053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7EBE-74B8-436C-A185-A858130A3C7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41B5-ACC5-4863-81E4-E5C9E771B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7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7EBE-74B8-436C-A185-A858130A3C7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41B5-ACC5-4863-81E4-E5C9E771B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5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7EBE-74B8-436C-A185-A858130A3C7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41B5-ACC5-4863-81E4-E5C9E771B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470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3" y="6672825"/>
            <a:ext cx="3047048" cy="185175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 userDrawn="1"/>
        </p:nvSpPr>
        <p:spPr>
          <a:xfrm>
            <a:off x="3045287" y="6672825"/>
            <a:ext cx="3047048" cy="1851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6099668" y="6672825"/>
            <a:ext cx="3047048" cy="185175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矩形 12"/>
          <p:cNvSpPr/>
          <p:nvPr userDrawn="1"/>
        </p:nvSpPr>
        <p:spPr>
          <a:xfrm>
            <a:off x="9144952" y="6672825"/>
            <a:ext cx="3047048" cy="1851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96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A257EBE-74B8-436C-A185-A858130A3C7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4E841B5-ACC5-4863-81E4-E5C9E771B9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70236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7EBE-74B8-436C-A185-A858130A3C7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41B5-ACC5-4863-81E4-E5C9E771B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297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257EBE-74B8-436C-A185-A858130A3C7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E841B5-ACC5-4863-81E4-E5C9E771B9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17164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7EBE-74B8-436C-A185-A858130A3C7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41B5-ACC5-4863-81E4-E5C9E771B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03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7EBE-74B8-436C-A185-A858130A3C7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41B5-ACC5-4863-81E4-E5C9E771B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08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7EBE-74B8-436C-A185-A858130A3C7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41B5-ACC5-4863-81E4-E5C9E771B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4996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7EBE-74B8-436C-A185-A858130A3C7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41B5-ACC5-4863-81E4-E5C9E771B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34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7EBE-74B8-436C-A185-A858130A3C7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41B5-ACC5-4863-81E4-E5C9E771B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1728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257EBE-74B8-436C-A185-A858130A3C7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E841B5-ACC5-4863-81E4-E5C9E771B9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72802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257EBE-74B8-436C-A185-A858130A3C7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E841B5-ACC5-4863-81E4-E5C9E771B9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7464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7EBE-74B8-436C-A185-A858130A3C7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41B5-ACC5-4863-81E4-E5C9E771B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5408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7EBE-74B8-436C-A185-A858130A3C7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41B5-ACC5-4863-81E4-E5C9E771B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23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7EBE-74B8-436C-A185-A858130A3C7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41B5-ACC5-4863-81E4-E5C9E771B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1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7EBE-74B8-436C-A185-A858130A3C7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41B5-ACC5-4863-81E4-E5C9E771B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89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7EBE-74B8-436C-A185-A858130A3C7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41B5-ACC5-4863-81E4-E5C9E771B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8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7EBE-74B8-436C-A185-A858130A3C7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41B5-ACC5-4863-81E4-E5C9E771B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55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7EBE-74B8-436C-A185-A858130A3C7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41B5-ACC5-4863-81E4-E5C9E771B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52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7EBE-74B8-436C-A185-A858130A3C7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41B5-ACC5-4863-81E4-E5C9E771B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18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7EBE-74B8-436C-A185-A858130A3C7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41B5-ACC5-4863-81E4-E5C9E771B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14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57EBE-74B8-436C-A185-A858130A3C7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41B5-ACC5-4863-81E4-E5C9E771B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50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A257EBE-74B8-436C-A185-A858130A3C7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4E841B5-ACC5-4863-81E4-E5C9E771B9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916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4.jp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8.jp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9223" y="473712"/>
            <a:ext cx="9507557" cy="2387600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基于红</a:t>
            </a:r>
            <a:r>
              <a:rPr lang="zh-CN" altLang="en-US" sz="4800" dirty="0"/>
              <a:t>外</a:t>
            </a:r>
            <a:r>
              <a:rPr lang="zh-CN" altLang="en-US" sz="4800" dirty="0" smtClean="0"/>
              <a:t>人</a:t>
            </a:r>
            <a:r>
              <a:rPr lang="zh-CN" altLang="en-US" sz="4800" dirty="0" smtClean="0"/>
              <a:t>脸部件跟踪的心率检测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60443" y="4879994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房胜男</a:t>
            </a:r>
            <a:endParaRPr lang="en-US" altLang="zh-CN" dirty="0" smtClean="0"/>
          </a:p>
          <a:p>
            <a:r>
              <a:rPr lang="en-US" altLang="zh-CN" dirty="0" smtClean="0"/>
              <a:t>2019.1.17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10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247" y="321856"/>
            <a:ext cx="5718622" cy="569805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059046" y="621122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实验原理流程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69115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4882"/>
            <a:ext cx="4075323" cy="2774864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54882"/>
            <a:ext cx="4075324" cy="277486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143038" y="3594292"/>
            <a:ext cx="57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face</a:t>
            </a:r>
          </a:p>
        </p:txBody>
      </p:sp>
      <p:sp>
        <p:nvSpPr>
          <p:cNvPr id="9" name="矩形 8"/>
          <p:cNvSpPr/>
          <p:nvPr/>
        </p:nvSpPr>
        <p:spPr>
          <a:xfrm>
            <a:off x="8133661" y="3594292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nose</a:t>
            </a:r>
          </a:p>
        </p:txBody>
      </p:sp>
      <p:sp>
        <p:nvSpPr>
          <p:cNvPr id="10" name="矩形 9"/>
          <p:cNvSpPr/>
          <p:nvPr/>
        </p:nvSpPr>
        <p:spPr>
          <a:xfrm>
            <a:off x="625175" y="4015652"/>
            <a:ext cx="1503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ROI</a:t>
            </a:r>
            <a:r>
              <a:rPr lang="zh-CN" altLang="en-US" dirty="0" smtClean="0"/>
              <a:t>（按周）</a:t>
            </a:r>
            <a:r>
              <a:rPr lang="en-US" altLang="zh-CN" dirty="0" smtClean="0"/>
              <a:t>:</a:t>
            </a:r>
            <a:endParaRPr lang="en-US" altLang="zh-CN" dirty="0" smtClean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982511"/>
              </p:ext>
            </p:extLst>
          </p:nvPr>
        </p:nvGraphicFramePr>
        <p:xfrm>
          <a:off x="2128472" y="4015652"/>
          <a:ext cx="1494778" cy="2459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5" imgW="1002960" imgH="1650960" progId="Equation.DSMT4">
                  <p:embed/>
                </p:oleObj>
              </mc:Choice>
              <mc:Fallback>
                <p:oleObj name="Equation" r:id="rId5" imgW="1002960" imgH="1650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8472" y="4015652"/>
                        <a:ext cx="1494778" cy="24597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154244"/>
              </p:ext>
            </p:extLst>
          </p:nvPr>
        </p:nvGraphicFramePr>
        <p:xfrm>
          <a:off x="7900988" y="4016375"/>
          <a:ext cx="1098550" cy="245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7" imgW="736560" imgH="1650960" progId="Equation.DSMT4">
                  <p:embed/>
                </p:oleObj>
              </mc:Choice>
              <mc:Fallback>
                <p:oleObj name="Equation" r:id="rId7" imgW="736560" imgH="165096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00988" y="4016375"/>
                        <a:ext cx="1098550" cy="2459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6765781" y="4015652"/>
            <a:ext cx="579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ROI: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2605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69" y="438193"/>
            <a:ext cx="4075323" cy="27748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134" y="421267"/>
            <a:ext cx="4075324" cy="27748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764872" y="3495140"/>
            <a:ext cx="826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lefteye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7808477" y="3495140"/>
            <a:ext cx="951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righteye</a:t>
            </a:r>
            <a:endParaRPr lang="en-US" altLang="zh-CN" dirty="0" smtClean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091724"/>
              </p:ext>
            </p:extLst>
          </p:nvPr>
        </p:nvGraphicFramePr>
        <p:xfrm>
          <a:off x="2503488" y="3960813"/>
          <a:ext cx="1096962" cy="245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5" imgW="736560" imgH="1650960" progId="Equation.DSMT4">
                  <p:embed/>
                </p:oleObj>
              </mc:Choice>
              <mc:Fallback>
                <p:oleObj name="Equation" r:id="rId5" imgW="736560" imgH="165096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3488" y="3960813"/>
                        <a:ext cx="1096962" cy="2459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797402"/>
              </p:ext>
            </p:extLst>
          </p:nvPr>
        </p:nvGraphicFramePr>
        <p:xfrm>
          <a:off x="7636008" y="4163480"/>
          <a:ext cx="1171575" cy="166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7" imgW="787320" imgH="1117440" progId="Equation.DSMT4">
                  <p:embed/>
                </p:oleObj>
              </mc:Choice>
              <mc:Fallback>
                <p:oleObj name="Equation" r:id="rId7" imgW="787320" imgH="111744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36008" y="4163480"/>
                        <a:ext cx="1171575" cy="166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1149283" y="3978814"/>
            <a:ext cx="579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ROI:</a:t>
            </a:r>
            <a:endParaRPr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6453546" y="4049796"/>
            <a:ext cx="579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ROI: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052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3580" y="21186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设置例如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algn="just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对于视频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动文件夹里的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01.mp4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79s,30fps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约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的视频：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帧作为心率检测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300-600</a:t>
            </a:r>
          </a:p>
          <a:p>
            <a:pPr algn="just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600-900</a:t>
            </a:r>
          </a:p>
          <a:p>
            <a:pPr algn="just"/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900-1200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77.696bmp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1200-1500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970003"/>
              </p:ext>
            </p:extLst>
          </p:nvPr>
        </p:nvGraphicFramePr>
        <p:xfrm>
          <a:off x="583580" y="3853170"/>
          <a:ext cx="957518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935">
                  <a:extLst>
                    <a:ext uri="{9D8B030D-6E8A-4147-A177-3AD203B41FA5}">
                      <a16:colId xmlns:a16="http://schemas.microsoft.com/office/drawing/2014/main" val="3033695173"/>
                    </a:ext>
                  </a:extLst>
                </a:gridCol>
                <a:gridCol w="1466146">
                  <a:extLst>
                    <a:ext uri="{9D8B030D-6E8A-4147-A177-3AD203B41FA5}">
                      <a16:colId xmlns:a16="http://schemas.microsoft.com/office/drawing/2014/main" val="3384734786"/>
                    </a:ext>
                  </a:extLst>
                </a:gridCol>
                <a:gridCol w="1585170">
                  <a:extLst>
                    <a:ext uri="{9D8B030D-6E8A-4147-A177-3AD203B41FA5}">
                      <a16:colId xmlns:a16="http://schemas.microsoft.com/office/drawing/2014/main" val="1229196230"/>
                    </a:ext>
                  </a:extLst>
                </a:gridCol>
                <a:gridCol w="1358717">
                  <a:extLst>
                    <a:ext uri="{9D8B030D-6E8A-4147-A177-3AD203B41FA5}">
                      <a16:colId xmlns:a16="http://schemas.microsoft.com/office/drawing/2014/main" val="3908061431"/>
                    </a:ext>
                  </a:extLst>
                </a:gridCol>
                <a:gridCol w="1279459">
                  <a:extLst>
                    <a:ext uri="{9D8B030D-6E8A-4147-A177-3AD203B41FA5}">
                      <a16:colId xmlns:a16="http://schemas.microsoft.com/office/drawing/2014/main" val="2161632624"/>
                    </a:ext>
                  </a:extLst>
                </a:gridCol>
                <a:gridCol w="1234168">
                  <a:extLst>
                    <a:ext uri="{9D8B030D-6E8A-4147-A177-3AD203B41FA5}">
                      <a16:colId xmlns:a16="http://schemas.microsoft.com/office/drawing/2014/main" val="279469191"/>
                    </a:ext>
                  </a:extLst>
                </a:gridCol>
                <a:gridCol w="1143588">
                  <a:extLst>
                    <a:ext uri="{9D8B030D-6E8A-4147-A177-3AD203B41FA5}">
                      <a16:colId xmlns:a16="http://schemas.microsoft.com/office/drawing/2014/main" val="2886789405"/>
                    </a:ext>
                  </a:extLst>
                </a:gridCol>
              </a:tblGrid>
              <a:tr h="348264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跟踪部件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Pulse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rate(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/min)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Accuracy(%)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665784"/>
                  </a:ext>
                </a:extLst>
              </a:tr>
              <a:tr h="3482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原改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保护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原改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保护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475522"/>
                  </a:ext>
                </a:extLst>
              </a:tr>
              <a:tr h="32218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82.604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85.544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72.580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6.31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10.09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6.59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923929"/>
                  </a:ext>
                </a:extLst>
              </a:tr>
              <a:tr h="32218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face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82.096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87.449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73.432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5.66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12.54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5.49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217272"/>
                  </a:ext>
                </a:extLst>
              </a:tr>
              <a:tr h="32218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nose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107.404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84.629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82.888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38.23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8.92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6.67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94508"/>
                  </a:ext>
                </a:extLst>
              </a:tr>
              <a:tr h="32218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lefteye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99.274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84.022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77.344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27.76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8.14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0.46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233531"/>
                  </a:ext>
                </a:extLst>
              </a:tr>
              <a:tr h="3221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righteye</a:t>
                      </a:r>
                      <a:endPara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73.299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73.881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78.858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5.66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4.91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1.49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321267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83580" y="3002013"/>
            <a:ext cx="7281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过不同的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设定，前面列举的是结果最高的设定，实验结果如下：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829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144</Words>
  <Application>Microsoft Office PowerPoint</Application>
  <PresentationFormat>宽屏</PresentationFormat>
  <Paragraphs>66</Paragraphs>
  <Slides>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等线</vt:lpstr>
      <vt:lpstr>华文楷体</vt:lpstr>
      <vt:lpstr>宋体</vt:lpstr>
      <vt:lpstr>微软雅黑</vt:lpstr>
      <vt:lpstr>Arial</vt:lpstr>
      <vt:lpstr>Calibri</vt:lpstr>
      <vt:lpstr>Calibri Light</vt:lpstr>
      <vt:lpstr>Franklin Gothic Book</vt:lpstr>
      <vt:lpstr>Office 主题</vt:lpstr>
      <vt:lpstr>Crop</vt:lpstr>
      <vt:lpstr>MathType 6.0 Equation</vt:lpstr>
      <vt:lpstr>基于红外人脸部件跟踪的心率检测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基于人脸部件跟踪的心率检测</dc:title>
  <dc:creator>sa</dc:creator>
  <cp:lastModifiedBy>fang</cp:lastModifiedBy>
  <cp:revision>16</cp:revision>
  <dcterms:created xsi:type="dcterms:W3CDTF">2019-01-17T00:39:20Z</dcterms:created>
  <dcterms:modified xsi:type="dcterms:W3CDTF">2019-01-17T01:36:34Z</dcterms:modified>
</cp:coreProperties>
</file>