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303" r:id="rId2"/>
    <p:sldId id="309" r:id="rId3"/>
    <p:sldId id="372" r:id="rId4"/>
    <p:sldId id="367" r:id="rId5"/>
    <p:sldId id="363" r:id="rId6"/>
    <p:sldId id="371" r:id="rId7"/>
    <p:sldId id="373" r:id="rId8"/>
    <p:sldId id="353" r:id="rId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38" autoAdjust="0"/>
    <p:restoredTop sz="94410" autoAdjust="0"/>
  </p:normalViewPr>
  <p:slideViewPr>
    <p:cSldViewPr snapToGrid="0" snapToObjects="1">
      <p:cViewPr>
        <p:scale>
          <a:sx n="100" d="100"/>
          <a:sy n="100" d="100"/>
        </p:scale>
        <p:origin x="510" y="43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1105" y="1502887"/>
            <a:ext cx="570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972786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2019.1.17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1338209"/>
            <a:ext cx="4324350" cy="53922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4000" y="218122"/>
            <a:ext cx="9391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Quo Z, Li X, Huang H, et al. Medical image segmentation based on multi-modal convolutional neural network: Study on image fusion schemes[C]//Biomedical Imaging (ISBI 2018), 2018 IEEE 15th International Symposium on. IEEE, 2018: 903-907.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6775" y="466725"/>
            <a:ext cx="1030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Huang G, Liu Z, Van Der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Maaten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L, et al. Densely connected convolutional networks[C]//2017 IEEE Conference on Computer Vision and Pattern Recognition (CVPR). IEEE, 2017: 2261-2269.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500187"/>
            <a:ext cx="59531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2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96944"/>
            <a:ext cx="9500846" cy="4856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57375" y="657225"/>
            <a:ext cx="854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Dolz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J,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Gopinath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K, Yuan J, et al.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HyperDense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-Net: A hyper-densely connected CNN for multi-modal image segmentation[J].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arXiv:1804.02967,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5425" y="375761"/>
            <a:ext cx="9353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Chen L, Wu Y,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DSouza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A M, et al. MRI tumor segmentation with densely connected 3D CNN[C]//Medical Imaging 2018: Image Processing. International Society for Optics and Photonics, 2018, 10574: 105741F.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509712"/>
            <a:ext cx="119157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416947"/>
              </p:ext>
            </p:extLst>
          </p:nvPr>
        </p:nvGraphicFramePr>
        <p:xfrm>
          <a:off x="682625" y="1114425"/>
          <a:ext cx="10685722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9963285" imgH="4552860" progId="Visio.Drawing.15">
                  <p:embed/>
                </p:oleObj>
              </mc:Choice>
              <mc:Fallback>
                <p:oleObj name="Visio" r:id="rId3" imgW="9963285" imgH="45528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" y="1114425"/>
                        <a:ext cx="10685722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850" y="734638"/>
            <a:ext cx="84772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/>
              <a:t>mean dice </a:t>
            </a:r>
            <a:r>
              <a:rPr lang="zh-CN" altLang="en-US" sz="3600" dirty="0">
                <a:solidFill>
                  <a:srgbClr val="C00000"/>
                </a:solidFill>
              </a:rPr>
              <a:t>whole</a:t>
            </a:r>
            <a:r>
              <a:rPr lang="zh-CN" altLang="en-US" sz="3600" dirty="0" smtClean="0"/>
              <a:t>:</a:t>
            </a:r>
            <a:endParaRPr lang="en-US" altLang="zh-CN" sz="3600" dirty="0" smtClean="0"/>
          </a:p>
          <a:p>
            <a:r>
              <a:rPr lang="zh-CN" altLang="en-US" sz="3600" dirty="0" smtClean="0"/>
              <a:t>[</a:t>
            </a:r>
            <a:r>
              <a:rPr lang="zh-CN" altLang="en-US" sz="3600" dirty="0"/>
              <a:t>0.77416498 0.05540441</a:t>
            </a:r>
            <a:r>
              <a:rPr lang="zh-CN" altLang="en-US" sz="3600" dirty="0" smtClean="0"/>
              <a:t>]</a:t>
            </a:r>
            <a:endParaRPr lang="en-US" altLang="zh-CN" sz="3600" dirty="0" smtClean="0"/>
          </a:p>
          <a:p>
            <a:r>
              <a:rPr lang="zh-CN" altLang="en-US" sz="3600" dirty="0" smtClean="0"/>
              <a:t>mean </a:t>
            </a:r>
            <a:r>
              <a:rPr lang="zh-CN" altLang="en-US" sz="3600" dirty="0"/>
              <a:t>dice </a:t>
            </a:r>
            <a:r>
              <a:rPr lang="zh-CN" altLang="en-US" sz="3600" dirty="0">
                <a:solidFill>
                  <a:srgbClr val="C00000"/>
                </a:solidFill>
              </a:rPr>
              <a:t>core</a:t>
            </a:r>
            <a:r>
              <a:rPr lang="zh-CN" altLang="en-US" sz="3600" dirty="0" smtClean="0"/>
              <a:t>:</a:t>
            </a:r>
            <a:endParaRPr lang="en-US" altLang="zh-CN" sz="3600" dirty="0" smtClean="0"/>
          </a:p>
          <a:p>
            <a:r>
              <a:rPr lang="zh-CN" altLang="en-US" sz="3600" dirty="0" smtClean="0"/>
              <a:t>[</a:t>
            </a:r>
            <a:r>
              <a:rPr lang="zh-CN" altLang="en-US" sz="3600" dirty="0"/>
              <a:t>0.99640544 0.00410985</a:t>
            </a:r>
            <a:r>
              <a:rPr lang="zh-CN" altLang="en-US" sz="3600" dirty="0" smtClean="0"/>
              <a:t>]</a:t>
            </a:r>
            <a:endParaRPr lang="en-US" altLang="zh-CN" sz="3600" dirty="0" smtClean="0"/>
          </a:p>
          <a:p>
            <a:r>
              <a:rPr lang="zh-CN" altLang="en-US" sz="3600" dirty="0" smtClean="0"/>
              <a:t>mean </a:t>
            </a:r>
            <a:r>
              <a:rPr lang="zh-CN" altLang="en-US" sz="3600" dirty="0"/>
              <a:t>dice </a:t>
            </a:r>
            <a:r>
              <a:rPr lang="zh-CN" altLang="en-US" sz="3600" dirty="0">
                <a:solidFill>
                  <a:srgbClr val="C00000"/>
                </a:solidFill>
              </a:rPr>
              <a:t>enhance</a:t>
            </a:r>
            <a:r>
              <a:rPr lang="zh-CN" altLang="en-US" sz="3600" dirty="0" smtClean="0"/>
              <a:t>:</a:t>
            </a:r>
            <a:endParaRPr lang="en-US" altLang="zh-CN" sz="3600" dirty="0" smtClean="0"/>
          </a:p>
          <a:p>
            <a:r>
              <a:rPr lang="zh-CN" altLang="en-US" sz="3600" dirty="0" smtClean="0"/>
              <a:t>[</a:t>
            </a:r>
            <a:r>
              <a:rPr lang="zh-CN" altLang="en-US" sz="3600" dirty="0"/>
              <a:t>0.99734054 0.00442083]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4160483"/>
            <a:ext cx="5386388" cy="22260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00125"/>
            <a:ext cx="5400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13635</TotalTime>
  <Words>202</Words>
  <Application>Microsoft Office PowerPoint</Application>
  <PresentationFormat>宽屏</PresentationFormat>
  <Paragraphs>15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微软雅黑</vt:lpstr>
      <vt:lpstr>Arial</vt:lpstr>
      <vt:lpstr>Rockwell</vt:lpstr>
      <vt:lpstr>Segoe UI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766</cp:revision>
  <dcterms:created xsi:type="dcterms:W3CDTF">2015-08-18T02:51:41Z</dcterms:created>
  <dcterms:modified xsi:type="dcterms:W3CDTF">2019-01-17T05:40:09Z</dcterms:modified>
  <cp:category/>
</cp:coreProperties>
</file>