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97" r:id="rId4"/>
    <p:sldId id="299" r:id="rId5"/>
    <p:sldId id="296" r:id="rId6"/>
    <p:sldId id="298" r:id="rId7"/>
    <p:sldId id="269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1CC5F-6ECF-4CDD-B11B-5617F99534B4}">
          <p14:sldIdLst>
            <p14:sldId id="256"/>
            <p14:sldId id="257"/>
            <p14:sldId id="297"/>
            <p14:sldId id="299"/>
            <p14:sldId id="296"/>
            <p14:sldId id="298"/>
            <p14:sldId id="26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96" d="100"/>
          <a:sy n="96" d="100"/>
        </p:scale>
        <p:origin x="6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t Zhao" userId="3ac346f5-3e92-46a7-8486-0f9adc3cc665" providerId="ADAL" clId="{8714CDA6-A673-49D0-938E-07F36EEBA1B5}"/>
    <pc:docChg chg="custSel addSld modSld">
      <pc:chgData name="Brant Zhao" userId="3ac346f5-3e92-46a7-8486-0f9adc3cc665" providerId="ADAL" clId="{8714CDA6-A673-49D0-938E-07F36EEBA1B5}" dt="2017-12-26T06:27:25.040" v="586" actId="20577"/>
      <pc:docMkLst>
        <pc:docMk/>
      </pc:docMkLst>
      <pc:sldChg chg="modSp">
        <pc:chgData name="Brant Zhao" userId="3ac346f5-3e92-46a7-8486-0f9adc3cc665" providerId="ADAL" clId="{8714CDA6-A673-49D0-938E-07F36EEBA1B5}" dt="2017-12-26T04:48:03.746" v="0"/>
        <pc:sldMkLst>
          <pc:docMk/>
          <pc:sldMk cId="2103153249" sldId="272"/>
        </pc:sldMkLst>
        <pc:spChg chg="mod">
          <ac:chgData name="Brant Zhao" userId="3ac346f5-3e92-46a7-8486-0f9adc3cc665" providerId="ADAL" clId="{8714CDA6-A673-49D0-938E-07F36EEBA1B5}" dt="2017-12-26T04:48:03.746" v="0"/>
          <ac:spMkLst>
            <pc:docMk/>
            <pc:sldMk cId="2103153249" sldId="272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48:10.962" v="2"/>
        <pc:sldMkLst>
          <pc:docMk/>
          <pc:sldMk cId="1323207580" sldId="273"/>
        </pc:sldMkLst>
        <pc:spChg chg="mod">
          <ac:chgData name="Brant Zhao" userId="3ac346f5-3e92-46a7-8486-0f9adc3cc665" providerId="ADAL" clId="{8714CDA6-A673-49D0-938E-07F36EEBA1B5}" dt="2017-12-26T04:48:10.962" v="2"/>
          <ac:spMkLst>
            <pc:docMk/>
            <pc:sldMk cId="1323207580" sldId="273"/>
            <ac:spMk id="3" creationId="{00000000-0000-0000-0000-000000000000}"/>
          </ac:spMkLst>
        </pc:spChg>
      </pc:sldChg>
      <pc:sldChg chg="modSp">
        <pc:chgData name="Brant Zhao" userId="3ac346f5-3e92-46a7-8486-0f9adc3cc665" providerId="ADAL" clId="{8714CDA6-A673-49D0-938E-07F36EEBA1B5}" dt="2017-12-26T04:58:31.875" v="570"/>
        <pc:sldMkLst>
          <pc:docMk/>
          <pc:sldMk cId="433894513" sldId="276"/>
        </pc:sldMkLst>
        <pc:spChg chg="mod">
          <ac:chgData name="Brant Zhao" userId="3ac346f5-3e92-46a7-8486-0f9adc3cc665" providerId="ADAL" clId="{8714CDA6-A673-49D0-938E-07F36EEBA1B5}" dt="2017-12-26T04:58:31.875" v="570"/>
          <ac:spMkLst>
            <pc:docMk/>
            <pc:sldMk cId="433894513" sldId="276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1:56.268" v="577" actId="20577"/>
        <pc:sldMkLst>
          <pc:docMk/>
          <pc:sldMk cId="52949117" sldId="297"/>
        </pc:sldMkLst>
        <pc:spChg chg="mod">
          <ac:chgData name="Brant Zhao" userId="3ac346f5-3e92-46a7-8486-0f9adc3cc665" providerId="ADAL" clId="{8714CDA6-A673-49D0-938E-07F36EEBA1B5}" dt="2017-12-26T04:49:14.168" v="25" actId="20577"/>
          <ac:spMkLst>
            <pc:docMk/>
            <pc:sldMk cId="52949117" sldId="297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1:56.268" v="577" actId="20577"/>
          <ac:spMkLst>
            <pc:docMk/>
            <pc:sldMk cId="52949117" sldId="297"/>
            <ac:spMk id="3" creationId="{00000000-0000-0000-0000-000000000000}"/>
          </ac:spMkLst>
        </pc:spChg>
      </pc:sldChg>
      <pc:sldChg chg="modSp add">
        <pc:chgData name="Brant Zhao" userId="3ac346f5-3e92-46a7-8486-0f9adc3cc665" providerId="ADAL" clId="{8714CDA6-A673-49D0-938E-07F36EEBA1B5}" dt="2017-12-26T06:27:25.040" v="586" actId="20577"/>
        <pc:sldMkLst>
          <pc:docMk/>
          <pc:sldMk cId="2486907540" sldId="298"/>
        </pc:sldMkLst>
        <pc:spChg chg="mod">
          <ac:chgData name="Brant Zhao" userId="3ac346f5-3e92-46a7-8486-0f9adc3cc665" providerId="ADAL" clId="{8714CDA6-A673-49D0-938E-07F36EEBA1B5}" dt="2017-12-26T04:56:05.426" v="488" actId="20577"/>
          <ac:spMkLst>
            <pc:docMk/>
            <pc:sldMk cId="2486907540" sldId="298"/>
            <ac:spMk id="2" creationId="{00000000-0000-0000-0000-000000000000}"/>
          </ac:spMkLst>
        </pc:spChg>
        <pc:spChg chg="mod">
          <ac:chgData name="Brant Zhao" userId="3ac346f5-3e92-46a7-8486-0f9adc3cc665" providerId="ADAL" clId="{8714CDA6-A673-49D0-938E-07F36EEBA1B5}" dt="2017-12-26T06:27:25.040" v="586" actId="20577"/>
          <ac:spMkLst>
            <pc:docMk/>
            <pc:sldMk cId="2486907540" sldId="2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22DA-9CC6-F24F-964E-83D03FBE0603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30524-D625-F045-93A7-563D3D834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30524-D625-F045-93A7-563D3D8349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67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496" y="1970786"/>
            <a:ext cx="5031414" cy="1182687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进度汇报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毛宽诚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/12/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endParaRPr 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6CD339-A861-4BF4-A745-EFA5F8AE3A6D}"/>
              </a:ext>
            </a:extLst>
          </p:cNvPr>
          <p:cNvSpPr txBox="1"/>
          <p:nvPr/>
        </p:nvSpPr>
        <p:spPr>
          <a:xfrm>
            <a:off x="854889" y="1119267"/>
            <a:ext cx="89848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000" dirty="0">
              <a:solidFill>
                <a:srgbClr val="92D05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CN" sz="3600" dirty="0" err="1">
                <a:solidFill>
                  <a:srgbClr val="92D050"/>
                </a:solidFill>
              </a:rPr>
              <a:t>caffe</a:t>
            </a:r>
            <a:r>
              <a:rPr lang="en-US" altLang="zh-CN" sz="3600" dirty="0">
                <a:solidFill>
                  <a:srgbClr val="92D050"/>
                </a:solidFill>
              </a:rPr>
              <a:t> </a:t>
            </a:r>
            <a:r>
              <a:rPr lang="en-US" altLang="zh-CN" sz="3600" dirty="0" err="1">
                <a:solidFill>
                  <a:srgbClr val="92D050"/>
                </a:solidFill>
              </a:rPr>
              <a:t>fasterrcnn</a:t>
            </a:r>
            <a:r>
              <a:rPr lang="zh-CN" altLang="en-US" sz="3600" dirty="0">
                <a:solidFill>
                  <a:srgbClr val="92D050"/>
                </a:solidFill>
              </a:rPr>
              <a:t>双谱通道训练。</a:t>
            </a:r>
            <a:endParaRPr lang="en-US" altLang="zh-CN" sz="3600" dirty="0">
              <a:solidFill>
                <a:srgbClr val="92D050"/>
              </a:solidFill>
            </a:endParaRPr>
          </a:p>
          <a:p>
            <a:endParaRPr lang="en-US" altLang="zh-CN" sz="4000" dirty="0">
              <a:solidFill>
                <a:srgbClr val="92D050"/>
              </a:solidFill>
            </a:endParaRPr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1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58A63E-397D-4F8C-ADC1-0D7B587E4081}"/>
              </a:ext>
            </a:extLst>
          </p:cNvPr>
          <p:cNvSpPr/>
          <p:nvPr/>
        </p:nvSpPr>
        <p:spPr>
          <a:xfrm>
            <a:off x="1110113" y="609599"/>
            <a:ext cx="1324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</a:rPr>
              <a:t>训练集</a:t>
            </a:r>
            <a:endParaRPr lang="en-US" altLang="zh-CN" dirty="0">
              <a:solidFill>
                <a:srgbClr val="92D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2D809C-0A08-4CFF-B82D-9A4D0847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52" y="1495742"/>
            <a:ext cx="4524375" cy="463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F538D9-8745-4D42-8CC0-D9496E402330}"/>
              </a:ext>
            </a:extLst>
          </p:cNvPr>
          <p:cNvSpPr txBox="1"/>
          <p:nvPr/>
        </p:nvSpPr>
        <p:spPr>
          <a:xfrm>
            <a:off x="5076506" y="2844800"/>
            <a:ext cx="3671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sz="2400" dirty="0"/>
              <a:t>trian-all-02:25086</a:t>
            </a:r>
            <a:r>
              <a:rPr lang="zh-CN" altLang="en-US" sz="2400" dirty="0"/>
              <a:t>张图片</a:t>
            </a:r>
            <a:endParaRPr lang="en-US" altLang="zh-CN" sz="2400" dirty="0"/>
          </a:p>
          <a:p>
            <a:r>
              <a:rPr lang="en-US" altLang="zh-CN" sz="2400" dirty="0"/>
              <a:t>trian-all-04:12500</a:t>
            </a:r>
            <a:r>
              <a:rPr lang="zh-CN" altLang="en-US" sz="2400" dirty="0"/>
              <a:t>张图片</a:t>
            </a:r>
            <a:endParaRPr lang="en-US" altLang="zh-CN" sz="2400" dirty="0"/>
          </a:p>
          <a:p>
            <a:r>
              <a:rPr lang="en-US" altLang="zh-CN" sz="2400" dirty="0"/>
              <a:t>trian-all-20:2500</a:t>
            </a:r>
            <a:r>
              <a:rPr lang="zh-CN" altLang="en-US" sz="2400" dirty="0"/>
              <a:t>张图片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0FA71A-E07D-482C-9B9F-9CBE8AE77BD5}"/>
              </a:ext>
            </a:extLst>
          </p:cNvPr>
          <p:cNvSpPr/>
          <p:nvPr/>
        </p:nvSpPr>
        <p:spPr>
          <a:xfrm>
            <a:off x="1110113" y="1126410"/>
            <a:ext cx="363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训练集：</a:t>
            </a:r>
            <a:r>
              <a:rPr lang="en-US" altLang="zh-CN" dirty="0"/>
              <a:t>train-all-02(set01-set05)</a:t>
            </a:r>
          </a:p>
        </p:txBody>
      </p:sp>
    </p:spTree>
    <p:extLst>
      <p:ext uri="{BB962C8B-B14F-4D97-AF65-F5344CB8AC3E}">
        <p14:creationId xmlns:p14="http://schemas.microsoft.com/office/powerpoint/2010/main" val="25570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AA8486-D2BC-411C-AD29-8A06D4634D9D}"/>
              </a:ext>
            </a:extLst>
          </p:cNvPr>
          <p:cNvSpPr txBox="1"/>
          <p:nvPr/>
        </p:nvSpPr>
        <p:spPr>
          <a:xfrm>
            <a:off x="574372" y="1844054"/>
            <a:ext cx="8274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测试集：</a:t>
            </a:r>
            <a:r>
              <a:rPr lang="en-US" altLang="zh-CN" dirty="0"/>
              <a:t>test-day-01(set06-set11)</a:t>
            </a:r>
          </a:p>
          <a:p>
            <a:r>
              <a:rPr lang="en-US" altLang="zh-CN" dirty="0"/>
              <a:t>		1</a:t>
            </a:r>
            <a:r>
              <a:rPr lang="zh-CN" altLang="en-US" dirty="0"/>
              <a:t>万多张图片。</a:t>
            </a:r>
            <a:endParaRPr lang="en-US" altLang="zh-CN" dirty="0"/>
          </a:p>
          <a:p>
            <a:r>
              <a:rPr lang="en-US" altLang="zh-CN" dirty="0"/>
              <a:t>		test-night-01(set06-set11)</a:t>
            </a:r>
          </a:p>
          <a:p>
            <a:r>
              <a:rPr lang="en-US" altLang="zh-CN" dirty="0"/>
              <a:t>		1</a:t>
            </a:r>
            <a:r>
              <a:rPr lang="zh-CN" altLang="en-US" dirty="0"/>
              <a:t>万多张图片。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标签：</a:t>
            </a:r>
            <a:r>
              <a:rPr lang="en-US" altLang="zh-CN" dirty="0"/>
              <a:t>person/people/people?/cyclist</a:t>
            </a:r>
          </a:p>
          <a:p>
            <a:r>
              <a:rPr lang="en-US" altLang="zh-CN" dirty="0"/>
              <a:t>	   </a:t>
            </a:r>
            <a:r>
              <a:rPr lang="zh-CN" altLang="en-US" dirty="0"/>
              <a:t>测试：忽略</a:t>
            </a:r>
            <a:r>
              <a:rPr lang="en-US" altLang="zh-CN" dirty="0"/>
              <a:t> people/people?/cyclist</a:t>
            </a:r>
          </a:p>
          <a:p>
            <a:r>
              <a:rPr lang="en-US" dirty="0"/>
              <a:t>	            </a:t>
            </a:r>
            <a:r>
              <a:rPr lang="zh-CN" altLang="en-US" dirty="0"/>
              <a:t> 忽略 </a:t>
            </a:r>
            <a:r>
              <a:rPr lang="en-US" altLang="zh-CN" dirty="0"/>
              <a:t>occlusion/</a:t>
            </a:r>
            <a:r>
              <a:rPr lang="zh-CN" altLang="en-US" dirty="0"/>
              <a:t>小尺寸</a:t>
            </a:r>
            <a:endParaRPr lang="en-US" altLang="zh-CN" dirty="0"/>
          </a:p>
          <a:p>
            <a:r>
              <a:rPr lang="en-US" dirty="0"/>
              <a:t>			</a:t>
            </a:r>
            <a:r>
              <a:rPr lang="zh-CN" altLang="en-US" dirty="0"/>
              <a:t>仅统计</a:t>
            </a:r>
            <a:r>
              <a:rPr lang="en-US" altLang="zh-CN" dirty="0"/>
              <a:t>person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2F9B4-7BBE-481B-8122-7B6340B4C7D3}"/>
              </a:ext>
            </a:extLst>
          </p:cNvPr>
          <p:cNvSpPr/>
          <p:nvPr/>
        </p:nvSpPr>
        <p:spPr>
          <a:xfrm>
            <a:off x="418607" y="507271"/>
            <a:ext cx="1165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92D050"/>
                </a:solidFill>
              </a:rPr>
              <a:t>测试集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8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F31BA5-A89E-4A4F-AA3D-908B085E5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36" y="993913"/>
            <a:ext cx="11576683" cy="8163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DF0BAF-8346-44BF-9906-7A3E9204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5" y="3538331"/>
            <a:ext cx="11403852" cy="11750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52D071-5F0A-45F2-8C70-68875011BDC2}"/>
              </a:ext>
            </a:extLst>
          </p:cNvPr>
          <p:cNvSpPr txBox="1"/>
          <p:nvPr/>
        </p:nvSpPr>
        <p:spPr>
          <a:xfrm>
            <a:off x="4342296" y="22837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单通道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E027D9-C9C2-4246-9C33-CE8F18277450}"/>
              </a:ext>
            </a:extLst>
          </p:cNvPr>
          <p:cNvSpPr txBox="1"/>
          <p:nvPr/>
        </p:nvSpPr>
        <p:spPr>
          <a:xfrm>
            <a:off x="4303798" y="5088835"/>
            <a:ext cx="9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双通道</a:t>
            </a:r>
          </a:p>
        </p:txBody>
      </p:sp>
    </p:spTree>
    <p:extLst>
      <p:ext uri="{BB962C8B-B14F-4D97-AF65-F5344CB8AC3E}">
        <p14:creationId xmlns:p14="http://schemas.microsoft.com/office/powerpoint/2010/main" val="11826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C9B1-E7E5-4ECB-9263-C4EA8EC0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6" y="231913"/>
            <a:ext cx="3954301" cy="6029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白天晚上对比实验：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85601A-D3E7-4C89-AB91-9B092C672A63}"/>
              </a:ext>
            </a:extLst>
          </p:cNvPr>
          <p:cNvSpPr txBox="1"/>
          <p:nvPr/>
        </p:nvSpPr>
        <p:spPr>
          <a:xfrm>
            <a:off x="1816394" y="5779143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白天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A62E46-9397-446B-AB12-39698F45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" y="1246763"/>
            <a:ext cx="2733629" cy="20502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998EA2-5759-4E5F-823B-F5E5DE3B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40" y="3708861"/>
            <a:ext cx="2656268" cy="1992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80EC57-A784-4BD7-816D-5F990A659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338" y="3708861"/>
            <a:ext cx="2733630" cy="20502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D105439-4124-4A6F-92DC-44262E238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372" y="1281550"/>
            <a:ext cx="2733628" cy="20502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A1ED3E6-36BC-404B-BDE2-C5379057F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400" y="1281550"/>
            <a:ext cx="2692446" cy="20193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B00DD19-F86D-463B-A98D-0D3D3D6DBCCB}"/>
              </a:ext>
            </a:extLst>
          </p:cNvPr>
          <p:cNvSpPr txBox="1"/>
          <p:nvPr/>
        </p:nvSpPr>
        <p:spPr>
          <a:xfrm>
            <a:off x="4351405" y="5888459"/>
            <a:ext cx="73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晚上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E419E2-FB4A-4A4D-A449-4543C0EEE7C9}"/>
              </a:ext>
            </a:extLst>
          </p:cNvPr>
          <p:cNvSpPr txBox="1"/>
          <p:nvPr/>
        </p:nvSpPr>
        <p:spPr>
          <a:xfrm>
            <a:off x="7598464" y="5899521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2BA54C8-AAC3-4A18-8ADB-4A05A99E1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448" y="3737871"/>
            <a:ext cx="2656268" cy="19922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5E19CD-DDE1-4CD3-B84F-9F5E91E90349}"/>
              </a:ext>
            </a:extLst>
          </p:cNvPr>
          <p:cNvSpPr txBox="1"/>
          <p:nvPr/>
        </p:nvSpPr>
        <p:spPr>
          <a:xfrm>
            <a:off x="223630" y="2007704"/>
            <a:ext cx="303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双通道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A3D842-6D48-4667-BC0B-FE6A090289F3}"/>
              </a:ext>
            </a:extLst>
          </p:cNvPr>
          <p:cNvSpPr/>
          <p:nvPr/>
        </p:nvSpPr>
        <p:spPr>
          <a:xfrm>
            <a:off x="214590" y="4081170"/>
            <a:ext cx="3612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单通道</a:t>
            </a:r>
          </a:p>
        </p:txBody>
      </p:sp>
    </p:spTree>
    <p:extLst>
      <p:ext uri="{BB962C8B-B14F-4D97-AF65-F5344CB8AC3E}">
        <p14:creationId xmlns:p14="http://schemas.microsoft.com/office/powerpoint/2010/main" val="137644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A0F7161-16E7-4985-849A-653AFC4F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629044" cy="1341938"/>
          </a:xfrm>
        </p:spPr>
        <p:txBody>
          <a:bodyPr/>
          <a:lstStyle/>
          <a:p>
            <a:r>
              <a:rPr lang="zh-CN" altLang="en-US" dirty="0"/>
              <a:t>实验结果：</a:t>
            </a:r>
            <a:br>
              <a:rPr lang="en-US" altLang="zh-CN" dirty="0"/>
            </a:br>
            <a:r>
              <a:rPr lang="en-US" altLang="zh-CN" dirty="0"/>
              <a:t>log-</a:t>
            </a:r>
            <a:r>
              <a:rPr lang="en-US" altLang="zh-CN"/>
              <a:t>arevrage</a:t>
            </a:r>
            <a:r>
              <a:rPr lang="en-US" altLang="zh-CN" dirty="0"/>
              <a:t> </a:t>
            </a:r>
            <a:r>
              <a:rPr lang="en-US" altLang="zh-CN" dirty="0" err="1"/>
              <a:t>missrate-fppi</a:t>
            </a:r>
            <a:endParaRPr 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6B7EE4E-C8E8-4877-AE30-99467480C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11410"/>
              </p:ext>
            </p:extLst>
          </p:nvPr>
        </p:nvGraphicFramePr>
        <p:xfrm>
          <a:off x="2335696" y="2584692"/>
          <a:ext cx="271094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456">
                  <a:extLst>
                    <a:ext uri="{9D8B030D-6E8A-4147-A177-3AD203B41FA5}">
                      <a16:colId xmlns:a16="http://schemas.microsoft.com/office/drawing/2014/main" val="526365001"/>
                    </a:ext>
                  </a:extLst>
                </a:gridCol>
                <a:gridCol w="834130">
                  <a:extLst>
                    <a:ext uri="{9D8B030D-6E8A-4147-A177-3AD203B41FA5}">
                      <a16:colId xmlns:a16="http://schemas.microsoft.com/office/drawing/2014/main" val="627282874"/>
                    </a:ext>
                  </a:extLst>
                </a:gridCol>
                <a:gridCol w="839360">
                  <a:extLst>
                    <a:ext uri="{9D8B030D-6E8A-4147-A177-3AD203B41FA5}">
                      <a16:colId xmlns:a16="http://schemas.microsoft.com/office/drawing/2014/main" val="2173459392"/>
                    </a:ext>
                  </a:extLst>
                </a:gridCol>
              </a:tblGrid>
              <a:tr h="2706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双通道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26422"/>
                  </a:ext>
                </a:extLst>
              </a:tr>
              <a:tr h="4736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白天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44.39%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99148"/>
                  </a:ext>
                </a:extLst>
              </a:tr>
              <a:tr h="4736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晚上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32.92%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186927"/>
                  </a:ext>
                </a:extLst>
              </a:tr>
              <a:tr h="431524"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53.13%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41.31%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8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50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E4701-ABC5-4C6B-981B-71140327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Tensorrt</a:t>
            </a:r>
            <a:r>
              <a:rPr lang="en-US" altLang="zh-CN" dirty="0"/>
              <a:t> </a:t>
            </a:r>
            <a:r>
              <a:rPr lang="zh-CN" altLang="en-US" dirty="0"/>
              <a:t>加速自己的模型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6FDC5-2131-4D1E-A779-040188A9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200" dirty="0"/>
              <a:t>nvidia@jetson-0422618014425:~/</a:t>
            </a:r>
            <a:r>
              <a:rPr lang="en-US" altLang="zh-CN" sz="1200" dirty="0" err="1"/>
              <a:t>tensorrt</a:t>
            </a:r>
            <a:r>
              <a:rPr lang="en-US" altLang="zh-CN" sz="1200" dirty="0"/>
              <a:t>/samples/</a:t>
            </a:r>
            <a:r>
              <a:rPr lang="en-US" altLang="zh-CN" sz="1200" dirty="0" err="1"/>
              <a:t>sampleFasterRCNN</a:t>
            </a:r>
            <a:r>
              <a:rPr lang="en-US" altLang="zh-CN" sz="1200" dirty="0"/>
              <a:t>$ ../../bin/</a:t>
            </a:r>
            <a:r>
              <a:rPr lang="en-US" altLang="zh-CN" sz="1200" dirty="0" err="1"/>
              <a:t>sample_fasterRCNN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Begin parsing model...</a:t>
            </a:r>
          </a:p>
          <a:p>
            <a:pPr marL="0" indent="0">
              <a:buNone/>
            </a:pPr>
            <a:r>
              <a:rPr lang="en-US" altLang="zh-CN" sz="1200" dirty="0"/>
              <a:t>End parsing model...</a:t>
            </a:r>
          </a:p>
          <a:p>
            <a:pPr marL="0" indent="0">
              <a:buNone/>
            </a:pPr>
            <a:r>
              <a:rPr lang="en-US" altLang="zh-CN" sz="1200" dirty="0"/>
              <a:t>Begin building engine...</a:t>
            </a:r>
          </a:p>
          <a:p>
            <a:pPr marL="0" indent="0">
              <a:buNone/>
            </a:pPr>
            <a:r>
              <a:rPr lang="en-US" altLang="zh-CN" sz="1200" dirty="0" err="1"/>
              <a:t>sample_fasterRCNN</a:t>
            </a:r>
            <a:r>
              <a:rPr lang="en-US" altLang="zh-CN" sz="1200" dirty="0"/>
              <a:t>: NvPluginFasterRCNN.cu:206: virtual void nvinfer1::plugin::</a:t>
            </a:r>
            <a:r>
              <a:rPr lang="en-US" altLang="zh-CN" sz="1200" dirty="0" err="1">
                <a:solidFill>
                  <a:srgbClr val="FF0000"/>
                </a:solidFill>
              </a:rPr>
              <a:t>RPROIPlugin</a:t>
            </a:r>
            <a:r>
              <a:rPr lang="en-US" altLang="zh-CN" sz="1200" dirty="0">
                <a:solidFill>
                  <a:srgbClr val="FF0000"/>
                </a:solidFill>
              </a:rPr>
              <a:t>::</a:t>
            </a:r>
            <a:r>
              <a:rPr lang="en-US" altLang="zh-CN" sz="1200" dirty="0" err="1">
                <a:solidFill>
                  <a:srgbClr val="FF0000"/>
                </a:solidFill>
              </a:rPr>
              <a:t>configureWithFormat</a:t>
            </a:r>
            <a:r>
              <a:rPr lang="en-US" altLang="zh-CN" sz="1200" dirty="0"/>
              <a:t>(const nvinfer1::Dims*, int, nvinfer1::</a:t>
            </a:r>
            <a:r>
              <a:rPr lang="en-US" altLang="zh-CN" sz="1200" dirty="0" err="1"/>
              <a:t>DataType</a:t>
            </a:r>
            <a:r>
              <a:rPr lang="en-US" altLang="zh-CN" sz="1200" dirty="0"/>
              <a:t>, nvinfer1::</a:t>
            </a:r>
            <a:r>
              <a:rPr lang="en-US" altLang="zh-CN" sz="1200" dirty="0" err="1"/>
              <a:t>PluginFormat</a:t>
            </a:r>
            <a:r>
              <a:rPr lang="en-US" altLang="zh-CN" sz="1200" dirty="0"/>
              <a:t>, int): Assertion `</a:t>
            </a:r>
            <a:r>
              <a:rPr lang="en-US" altLang="zh-CN" sz="1200" dirty="0" err="1"/>
              <a:t>inputDims</a:t>
            </a:r>
            <a:r>
              <a:rPr lang="en-US" altLang="zh-CN" sz="1200" dirty="0"/>
              <a:t>[0].d[0] == (2 * A) &amp;&amp; </a:t>
            </a:r>
            <a:r>
              <a:rPr lang="en-US" altLang="zh-CN" sz="1200" dirty="0" err="1"/>
              <a:t>inputDims</a:t>
            </a:r>
            <a:r>
              <a:rPr lang="en-US" altLang="zh-CN" sz="1200" dirty="0"/>
              <a:t>[1].d[0] == (4 * A)' failed.</a:t>
            </a:r>
          </a:p>
          <a:p>
            <a:pPr marL="0" indent="0">
              <a:buNone/>
            </a:pPr>
            <a:r>
              <a:rPr lang="en-US" altLang="zh-CN" sz="1200" dirty="0"/>
              <a:t>Aborted (core dumped)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98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B183C8-A696-4B1D-9EE3-641433E1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25131" r="-2981"/>
          <a:stretch/>
        </p:blipFill>
        <p:spPr>
          <a:xfrm>
            <a:off x="3398671" y="324117"/>
            <a:ext cx="7867334" cy="310488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D801E8-06B6-4773-94F2-8A4E8779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26" y="3771025"/>
            <a:ext cx="7792791" cy="27628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25117B5-AEF5-42CE-A904-A4678AEE5A7C}"/>
              </a:ext>
            </a:extLst>
          </p:cNvPr>
          <p:cNvSpPr txBox="1"/>
          <p:nvPr/>
        </p:nvSpPr>
        <p:spPr>
          <a:xfrm>
            <a:off x="770282" y="2082248"/>
            <a:ext cx="182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Sample_model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3CCB76-B309-485E-ADBF-FBE8CC369508}"/>
              </a:ext>
            </a:extLst>
          </p:cNvPr>
          <p:cNvSpPr/>
          <p:nvPr/>
        </p:nvSpPr>
        <p:spPr>
          <a:xfrm>
            <a:off x="772676" y="5266947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我的</a:t>
            </a:r>
            <a:r>
              <a:rPr lang="en-US" altLang="zh-CN" dirty="0"/>
              <a:t>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6661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18459</TotalTime>
  <Words>193</Words>
  <Application>Microsoft Office PowerPoint</Application>
  <PresentationFormat>宽屏</PresentationFormat>
  <Paragraphs>56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Trebuchet MS</vt:lpstr>
      <vt:lpstr>Wingdings 3</vt:lpstr>
      <vt:lpstr>Facet</vt:lpstr>
      <vt:lpstr>进度汇报</vt:lpstr>
      <vt:lpstr>PowerPoint 演示文稿</vt:lpstr>
      <vt:lpstr>PowerPoint 演示文稿</vt:lpstr>
      <vt:lpstr>PowerPoint 演示文稿</vt:lpstr>
      <vt:lpstr>PowerPoint 演示文稿</vt:lpstr>
      <vt:lpstr>白天晚上对比实验：</vt:lpstr>
      <vt:lpstr>实验结果： log-arevrage missrate-fppi</vt:lpstr>
      <vt:lpstr>Tensorrt 加速自己的模型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of an Inference Run with TensorRT</dc:title>
  <dc:creator>Brant Zhao</dc:creator>
  <cp:lastModifiedBy>Mao Kuancheng</cp:lastModifiedBy>
  <cp:revision>524</cp:revision>
  <dcterms:created xsi:type="dcterms:W3CDTF">2017-12-23T03:55:49Z</dcterms:created>
  <dcterms:modified xsi:type="dcterms:W3CDTF">2019-01-23T04:32:41Z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kmao@nvidia.com</vt:lpwstr>
  </property>
  <property fmtid="{D5CDD505-2E9C-101B-9397-08002B2CF9AE}" pid="5" name="MSIP_Label_6b558183-044c-4105-8d9c-cea02a2a3d86_SetDate">
    <vt:lpwstr>2018-10-15T14:09:33.6637402Z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