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6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9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0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1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6884-DAE1-438F-9915-0A2E28D4436F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C6A6-E137-4AA4-A760-7A43844D4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9996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组会汇报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房胜</a:t>
            </a:r>
            <a:r>
              <a:rPr lang="zh-CN" altLang="en-US" dirty="0" smtClean="0"/>
              <a:t>男</a:t>
            </a:r>
            <a:endParaRPr lang="en-US" altLang="zh-CN" dirty="0" smtClean="0"/>
          </a:p>
          <a:p>
            <a:r>
              <a:rPr lang="en-US" altLang="zh-CN" dirty="0" smtClean="0"/>
              <a:t>2019.1.23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89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00378"/>
              </p:ext>
            </p:extLst>
          </p:nvPr>
        </p:nvGraphicFramePr>
        <p:xfrm>
          <a:off x="2423708" y="121196"/>
          <a:ext cx="7072830" cy="6634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632"/>
                <a:gridCol w="2579130"/>
                <a:gridCol w="2674068"/>
              </a:tblGrid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01.mp4（GT:77.696）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大于阈值个数信号（小波保护）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大于阈值均值信号（小波保护）</a:t>
                      </a:r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73.432/2.52%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69.151/10.99%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76.473/1.57%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72.99/6.06%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lefteye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78.11/0.53%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74.681/3.88%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righteye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78.876/1.52%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70.066/9.82%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02.mp4（GT:66.784）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大于阈值个数信号（小波保护）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大于阈值均值信号（小波保护）</a:t>
                      </a:r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70.744/5.93%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70.464/5.51%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69.372/3.87%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87.192/30.56%</a:t>
                      </a:r>
                      <a:endParaRPr lang="en-US" altLang="zh-CN" sz="1200" b="0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lefteye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69.461/4.01%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76.160/14.04%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righteye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67.465/1.02%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64.929/2.78%</a:t>
                      </a:r>
                      <a:endParaRPr lang="en-US" altLang="zh-CN" sz="1200" b="0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03.mp4（GT:69.323）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大于阈值个数信号（小波保护）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大于阈值均值信号（小波保护）</a:t>
                      </a:r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73.445/5.95%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75.398/8.76%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72.983/5.28%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60.637/5.22%</a:t>
                      </a:r>
                      <a:endParaRPr lang="en-US" altLang="zh-CN" sz="1200" b="0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lefteye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67.429/2.73%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73.728/6.35%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righteye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71.650/3.36%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69.201/0.18%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07.mp4（GT:86.488)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大于阈值个数信号（小波保护）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大于阈值均值信号（小波保护）</a:t>
                      </a:r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77.898/9.93%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73.576/14.93%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78.897/8.78%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74.930/13.36%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lefteye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92.707/7.19%</a:t>
                      </a:r>
                      <a:endParaRPr lang="en-US" altLang="zh-CN" sz="12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74.157/14.26%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righteye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90.146/4.23%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73.363/15.17%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10.mp4（GT:68.836)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大于阈值个数信号（小波保护）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大于阈值均值信号（小波保护）</a:t>
                      </a:r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74.335/7.99%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76.577/11.24%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71.643/4.08%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78.826/14.51%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lefteye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72.951/6.00%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75.728/10.01%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righteye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70.674/2.67%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66.112/3.96%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11.mp4（GT:71.819)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大于阈值个数信号（小波保护）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大于阈值均值信号（小波保护）</a:t>
                      </a:r>
                      <a:endParaRPr lang="zh-CN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73.622/2.51%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67.704/5.73%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72.550/1.02%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71.527/0.41%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lefteye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70.802/1.42%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74.585/3.85%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  <a:tr h="17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righteye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71.960/0.20%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74.032/3.08%</a:t>
                      </a:r>
                      <a:endParaRPr lang="en-US" altLang="zh-CN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88868"/>
              </p:ext>
            </p:extLst>
          </p:nvPr>
        </p:nvGraphicFramePr>
        <p:xfrm>
          <a:off x="1553378" y="213152"/>
          <a:ext cx="7722823" cy="204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866"/>
                <a:gridCol w="1805132"/>
                <a:gridCol w="1601073"/>
                <a:gridCol w="1553982"/>
                <a:gridCol w="1616770"/>
              </a:tblGrid>
              <a:tr h="50033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所有视频均值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静视频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动视频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大于阈值个数信号</a:t>
                      </a:r>
                      <a:endParaRPr lang="zh-CN" altLang="en-US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大于阈值均值信号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86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4.01</a:t>
                      </a:r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86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86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lefteye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3.65%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86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righteye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2.17%</a:t>
                      </a:r>
                      <a:endParaRPr lang="en-US" altLang="zh-CN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53378" y="3035013"/>
            <a:ext cx="473719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结果：</a:t>
            </a:r>
            <a:endParaRPr lang="en-US" altLang="zh-CN" u="none" strike="noStrik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信号取大于阈值信号比均值信号好；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脸部没有脸部部件好。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none" strike="noStrik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原因分析：</a:t>
            </a:r>
            <a:endParaRPr lang="en-US" altLang="zh-CN" u="none" strike="noStrik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脸型差异，导致脸部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区域设定会有偏差；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动视频有平面内外旋转现象。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46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347</Words>
  <Application>Microsoft Office PowerPoint</Application>
  <PresentationFormat>宽屏</PresentationFormat>
  <Paragraphs>129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组会汇报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sa</dc:creator>
  <cp:lastModifiedBy>sa</cp:lastModifiedBy>
  <cp:revision>7</cp:revision>
  <dcterms:created xsi:type="dcterms:W3CDTF">2019-01-23T05:22:38Z</dcterms:created>
  <dcterms:modified xsi:type="dcterms:W3CDTF">2019-01-23T06:03:07Z</dcterms:modified>
</cp:coreProperties>
</file>