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7" r:id="rId2"/>
  </p:sldMasterIdLst>
  <p:notesMasterIdLst>
    <p:notesMasterId r:id="rId7"/>
  </p:notesMasterIdLst>
  <p:handoutMasterIdLst>
    <p:handoutMasterId r:id="rId8"/>
  </p:handoutMasterIdLst>
  <p:sldIdLst>
    <p:sldId id="256" r:id="rId3"/>
    <p:sldId id="1742" r:id="rId4"/>
    <p:sldId id="1741" r:id="rId5"/>
    <p:sldId id="1743" r:id="rId6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6FC"/>
    <a:srgbClr val="36A9AC"/>
    <a:srgbClr val="D61E42"/>
    <a:srgbClr val="A80C26"/>
    <a:srgbClr val="2261A6"/>
    <a:srgbClr val="DF2736"/>
    <a:srgbClr val="E6E6E6"/>
    <a:srgbClr val="495ADB"/>
    <a:srgbClr val="544DD7"/>
    <a:srgbClr val="080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4" autoAdjust="0"/>
    <p:restoredTop sz="71322" autoAdjust="0"/>
  </p:normalViewPr>
  <p:slideViewPr>
    <p:cSldViewPr snapToGrid="0">
      <p:cViewPr varScale="1">
        <p:scale>
          <a:sx n="51" d="100"/>
          <a:sy n="51" d="100"/>
        </p:scale>
        <p:origin x="154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274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C49B2-44E8-4EFD-A97B-B11A258AE913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B3AF3-F35D-4318-B7D7-AB8D96882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748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27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6ECB370-12D0-4478-B2C1-42041D3548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副标题 2">
            <a:extLst>
              <a:ext uri="{FF2B5EF4-FFF2-40B4-BE49-F238E27FC236}">
                <a16:creationId xmlns:a16="http://schemas.microsoft.com/office/drawing/2014/main" id="{DE4774FD-CA84-4334-A5E6-4018CC8F8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26" y="2877828"/>
            <a:ext cx="10850562" cy="4445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51BC89B0-625D-43E6-B3D9-96B6348FD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6" y="1786122"/>
            <a:ext cx="10850562" cy="107260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3CF7FF-9841-453A-8D11-A8042CB0D3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9926" y="4052304"/>
            <a:ext cx="1085056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B30B88CF-5CF5-40AB-A59C-05AF2340E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9926" y="4348575"/>
            <a:ext cx="1085056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2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2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495E1F-136D-4BE1-A02C-183CC0F3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8EB21F71-7218-4FD8-ABCC-48727071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269" y="2106386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19F0CF5A-B131-4349-8F42-32CB30377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3385" y="300173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2">
            <a:extLst>
              <a:ext uri="{FF2B5EF4-FFF2-40B4-BE49-F238E27FC236}">
                <a16:creationId xmlns:a16="http://schemas.microsoft.com/office/drawing/2014/main" id="{F021CB09-2624-4284-AFC6-0124B76C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2019/3/13</a:t>
            </a:fld>
            <a:endParaRPr lang="zh-CN" altLang="en-US"/>
          </a:p>
        </p:txBody>
      </p:sp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783C9B21-C950-4BB2-8D5A-8D24BC99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id="{74383B9E-1B45-4B85-959B-1AF9865E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标题 5">
            <a:extLst>
              <a:ext uri="{FF2B5EF4-FFF2-40B4-BE49-F238E27FC236}">
                <a16:creationId xmlns:a16="http://schemas.microsoft.com/office/drawing/2014/main" id="{09678C7F-4932-45D0-B060-27F796ED5A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7" name="内容占位符 7">
            <a:extLst>
              <a:ext uri="{FF2B5EF4-FFF2-40B4-BE49-F238E27FC236}">
                <a16:creationId xmlns:a16="http://schemas.microsoft.com/office/drawing/2014/main" id="{BF34A00D-273C-4CDA-9216-5588AB015D2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29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66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418E05-6741-489F-BC17-B35692DAB7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3BD9754C-2EB9-4F25-A6A6-BC54AF85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2019/3/13</a:t>
            </a:fld>
            <a:endParaRPr lang="zh-CN" alt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FE0A611-686D-4957-B01C-FA736556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7B408F-7D37-4BBC-9EBF-42E53956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7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EAB898-6665-4BFE-A7DA-D0B6B0EAFB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23DCF18F-1C52-4FAC-8ABB-3B8FEFDBDB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66581" y="1807491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7" name="文本占位符 62">
            <a:extLst>
              <a:ext uri="{FF2B5EF4-FFF2-40B4-BE49-F238E27FC236}">
                <a16:creationId xmlns:a16="http://schemas.microsoft.com/office/drawing/2014/main" id="{3573A750-9A1A-4E4F-BB95-77AF14ED7C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66581" y="4113727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8" name="文本占位符 13">
            <a:extLst>
              <a:ext uri="{FF2B5EF4-FFF2-40B4-BE49-F238E27FC236}">
                <a16:creationId xmlns:a16="http://schemas.microsoft.com/office/drawing/2014/main" id="{980AC26D-505D-4F35-96F2-8E856207FF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66582" y="3817456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DC275-985E-45AD-860F-39764B073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6E8A6F-5490-408C-8C53-2F6FF0E0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A3F001-13E7-4974-B329-DB5883BD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927F79-CA31-477B-A081-7FA1A46F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39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631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79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>
            <a:extLst>
              <a:ext uri="{FF2B5EF4-FFF2-40B4-BE49-F238E27FC236}">
                <a16:creationId xmlns:a16="http://schemas.microsoft.com/office/drawing/2014/main" id="{ED2FF44A-F9A2-4734-B9FC-7C1F743F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236A47E-D89B-44EB-9BF9-7FB07A284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90EC732-A8F9-4A9A-AC20-F97FE80F7E32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B202BAAB-B381-4751-972E-4B7523C14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2019/3/13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7D59A130-CDC7-49D3-9E11-DF24A2740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4F3C11EF-40A7-4E60-85E3-29F5F570C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4" r:id="rId4"/>
    <p:sldLayoutId id="2147483665" r:id="rId5"/>
    <p:sldLayoutId id="2147483661" r:id="rId6"/>
    <p:sldLayoutId id="2147483666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12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C4DD844-28B0-48C8-86B2-3BC1EF6B3AEC}"/>
              </a:ext>
            </a:extLst>
          </p:cNvPr>
          <p:cNvSpPr/>
          <p:nvPr/>
        </p:nvSpPr>
        <p:spPr>
          <a:xfrm>
            <a:off x="2645203" y="920234"/>
            <a:ext cx="85298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CRF-RNN</a:t>
            </a:r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的多模态图像联合语义分割方法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CE95EF-55E9-4C81-9AA7-F567F21DFBAF}"/>
              </a:ext>
            </a:extLst>
          </p:cNvPr>
          <p:cNvSpPr/>
          <p:nvPr/>
        </p:nvSpPr>
        <p:spPr>
          <a:xfrm>
            <a:off x="2975091" y="1910834"/>
            <a:ext cx="5517918" cy="4273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1.1 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算法流程</a:t>
            </a:r>
            <a:endParaRPr lang="en-US" altLang="zh-CN" sz="28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1.2 </a:t>
            </a:r>
            <a:r>
              <a:rPr lang="en-US" altLang="zh-CN" sz="28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crf</a:t>
            </a:r>
            <a:r>
              <a:rPr lang="en-US" altLang="zh-CN" sz="28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800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rnn</a:t>
            </a:r>
            <a:r>
              <a:rPr lang="zh-CN" altLang="en-US" sz="28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联合分割</a:t>
            </a:r>
            <a:endParaRPr lang="en-US" altLang="zh-CN" sz="28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1.3 </a:t>
            </a:r>
            <a:r>
              <a:rPr lang="zh-CN" altLang="en-US" sz="28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改进的深度融合网络结构</a:t>
            </a:r>
            <a:endParaRPr lang="en-US" altLang="zh-CN" sz="28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1.3.1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FCN_Vgg16_32s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1.3.2 FCN_Resnet50_32s</a:t>
            </a:r>
            <a:endParaRPr lang="zh-CN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1.3.3 AtrousFCN_Resnet50_16s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lang="zh-CN" altLang="zh-CN" sz="24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717BAC4-08DD-4A1E-9E05-563156406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77" y="590550"/>
            <a:ext cx="11045796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8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EB2EB6C-DA8F-4C9F-B587-62F46154BDEE}"/>
              </a:ext>
            </a:extLst>
          </p:cNvPr>
          <p:cNvSpPr/>
          <p:nvPr/>
        </p:nvSpPr>
        <p:spPr>
          <a:xfrm>
            <a:off x="2975091" y="1910834"/>
            <a:ext cx="5517918" cy="2518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2.1 </a:t>
            </a:r>
            <a:r>
              <a:rPr lang="zh-CN" altLang="en-US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数据集</a:t>
            </a:r>
            <a:endParaRPr lang="en-US" altLang="zh-CN" sz="28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2.2 CRF-RNN</a:t>
            </a:r>
            <a:r>
              <a:rPr lang="zh-CN" altLang="en-US" sz="28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联合分割测试</a:t>
            </a:r>
            <a:endParaRPr lang="en-US" altLang="zh-CN" sz="28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2.3 </a:t>
            </a:r>
            <a:r>
              <a:rPr lang="zh-CN" altLang="en-US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改进网络分割测试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lang="zh-CN" altLang="zh-CN" sz="24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38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4766582" y="2229789"/>
            <a:ext cx="5426076" cy="1621509"/>
          </a:xfrm>
        </p:spPr>
        <p:txBody>
          <a:bodyPr/>
          <a:lstStyle/>
          <a:p>
            <a:r>
              <a:rPr lang="en-US" altLang="zh-CN" sz="5400" dirty="0"/>
              <a:t>Thanks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860C710-3350-4AE9-B939-016A992F7A48}"/>
              </a:ext>
            </a:extLst>
          </p:cNvPr>
          <p:cNvCxnSpPr>
            <a:cxnSpLocks/>
          </p:cNvCxnSpPr>
          <p:nvPr/>
        </p:nvCxnSpPr>
        <p:spPr>
          <a:xfrm>
            <a:off x="4621912" y="2509837"/>
            <a:ext cx="0" cy="18383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A7000B-472F-41EA-A786-4447AD2D88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800" dirty="0"/>
              <a:t>2019.3.13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556094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db7b82f-fffe-4569-b84a-2f8768b349b1"/>
</p:tagLst>
</file>

<file path=ppt/theme/theme1.xml><?xml version="1.0" encoding="utf-8"?>
<a:theme xmlns:a="http://schemas.openxmlformats.org/drawingml/2006/main" name="主题5">
  <a:themeElements>
    <a:clrScheme name="自定义 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68394"/>
      </a:accent1>
      <a:accent2>
        <a:srgbClr val="858585"/>
      </a:accent2>
      <a:accent3>
        <a:srgbClr val="767676"/>
      </a:accent3>
      <a:accent4>
        <a:srgbClr val="666666"/>
      </a:accent4>
      <a:accent5>
        <a:srgbClr val="797979"/>
      </a:accent5>
      <a:accent6>
        <a:srgbClr val="51515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768394"/>
    </a:accent1>
    <a:accent2>
      <a:srgbClr val="858585"/>
    </a:accent2>
    <a:accent3>
      <a:srgbClr val="767676"/>
    </a:accent3>
    <a:accent4>
      <a:srgbClr val="666666"/>
    </a:accent4>
    <a:accent5>
      <a:srgbClr val="797979"/>
    </a:accent5>
    <a:accent6>
      <a:srgbClr val="515151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2916</TotalTime>
  <Words>57</Words>
  <Application>Microsoft Office PowerPoint</Application>
  <PresentationFormat>宽屏</PresentationFormat>
  <Paragraphs>15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微软雅黑</vt:lpstr>
      <vt:lpstr>Arial</vt:lpstr>
      <vt:lpstr>Calibri</vt:lpstr>
      <vt:lpstr>Segoe UI Light</vt:lpstr>
      <vt:lpstr>Times New Roman</vt:lpstr>
      <vt:lpstr>主题5</vt:lpstr>
      <vt:lpstr>OfficePLUS</vt:lpstr>
      <vt:lpstr>PowerPoint 演示文稿</vt:lpstr>
      <vt:lpstr>PowerPoint 演示文稿</vt:lpstr>
      <vt:lpstr>PowerPoint 演示文稿</vt:lpstr>
      <vt:lpstr>Thanks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meng kang</cp:lastModifiedBy>
  <cp:revision>125</cp:revision>
  <cp:lastPrinted>2018-01-28T16:00:00Z</cp:lastPrinted>
  <dcterms:created xsi:type="dcterms:W3CDTF">2018-01-28T16:00:00Z</dcterms:created>
  <dcterms:modified xsi:type="dcterms:W3CDTF">2019-03-13T02:48:01Z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2018-10-31T09:09:59.6749058Z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