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9"/>
  </p:notesMasterIdLst>
  <p:handoutMasterIdLst>
    <p:handoutMasterId r:id="rId10"/>
  </p:handoutMasterIdLst>
  <p:sldIdLst>
    <p:sldId id="1746" r:id="rId3"/>
    <p:sldId id="1741" r:id="rId4"/>
    <p:sldId id="1744" r:id="rId5"/>
    <p:sldId id="1745" r:id="rId6"/>
    <p:sldId id="1747" r:id="rId7"/>
    <p:sldId id="1743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1322" autoAdjust="0"/>
  </p:normalViewPr>
  <p:slideViewPr>
    <p:cSldViewPr snapToGrid="0">
      <p:cViewPr varScale="1">
        <p:scale>
          <a:sx n="51" d="100"/>
          <a:sy n="51" d="100"/>
        </p:scale>
        <p:origin x="15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B2EB6C-DA8F-4C9F-B587-62F46154BDEE}"/>
              </a:ext>
            </a:extLst>
          </p:cNvPr>
          <p:cNvSpPr/>
          <p:nvPr/>
        </p:nvSpPr>
        <p:spPr>
          <a:xfrm>
            <a:off x="1085850" y="1164134"/>
            <a:ext cx="10744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VOC2012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    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(train:1464) (320×320) </a:t>
            </a:r>
          </a:p>
          <a:p>
            <a:pPr algn="ctr"/>
            <a:endParaRPr lang="en-US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FCN_32s     </a:t>
            </a:r>
          </a:p>
          <a:p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meanIOU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0.513829    pixel acc: 0.871206      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1e-4)</a:t>
            </a:r>
          </a:p>
          <a:p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FCN_32s_crfasrnn </a:t>
            </a:r>
          </a:p>
          <a:p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meanIOU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0.526899    pixel acc: 0.876190      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1e-7  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=5)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meanIOU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0.527062    pixel acc: 0.876321      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1e-7  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=10)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meanIOU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0.521772    pixel acc: 0.876072      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1e-10 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=5)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meanIOU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0.521772    pixel acc: 0.876072      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1e-13 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=5) </a:t>
            </a:r>
          </a:p>
          <a:p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8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è¿éåå¾çæè¿°">
            <a:extLst>
              <a:ext uri="{FF2B5EF4-FFF2-40B4-BE49-F238E27FC236}">
                <a16:creationId xmlns:a16="http://schemas.microsoft.com/office/drawing/2014/main" id="{1C3F8E56-67C7-472C-B9E4-DD4C8FAF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32" y="0"/>
            <a:ext cx="9953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8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B2EB6C-DA8F-4C9F-B587-62F46154BDEE}"/>
              </a:ext>
            </a:extLst>
          </p:cNvPr>
          <p:cNvSpPr/>
          <p:nvPr/>
        </p:nvSpPr>
        <p:spPr>
          <a:xfrm>
            <a:off x="1085850" y="1164134"/>
            <a:ext cx="1074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Vocbenchmark_release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(train:8494) (500×500) </a:t>
            </a:r>
          </a:p>
          <a:p>
            <a:pPr algn="ctr"/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FCN_8s     </a:t>
            </a:r>
          </a:p>
          <a:p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FCN_8s_crfasrnn </a:t>
            </a:r>
          </a:p>
          <a:p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19017A-953A-461D-B98D-4AD94F2FA760}"/>
              </a:ext>
            </a:extLst>
          </p:cNvPr>
          <p:cNvGrpSpPr/>
          <p:nvPr/>
        </p:nvGrpSpPr>
        <p:grpSpPr>
          <a:xfrm>
            <a:off x="2876550" y="3429000"/>
            <a:ext cx="9315450" cy="3461057"/>
            <a:chOff x="3038475" y="3572121"/>
            <a:chExt cx="8124825" cy="287400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6AF5FAB-9EE2-4524-973A-6629F87B4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231" b="58331"/>
            <a:stretch/>
          </p:blipFill>
          <p:spPr>
            <a:xfrm>
              <a:off x="3038475" y="3572121"/>
              <a:ext cx="4019550" cy="273088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DD71305-32DC-4D63-A4DE-E75788C7C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678" r="28231" b="8468"/>
            <a:stretch/>
          </p:blipFill>
          <p:spPr>
            <a:xfrm>
              <a:off x="7143750" y="3572121"/>
              <a:ext cx="4019550" cy="287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8BE047-704F-4B87-BDFB-D8C899F1F32A}"/>
              </a:ext>
            </a:extLst>
          </p:cNvPr>
          <p:cNvSpPr/>
          <p:nvPr/>
        </p:nvSpPr>
        <p:spPr>
          <a:xfrm>
            <a:off x="4076700" y="74890"/>
            <a:ext cx="8267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2017 IEEE Conference on Computer Vision and Pattern Recognition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F12495-6856-48E6-9F74-8125B795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36" y="1173718"/>
            <a:ext cx="953632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9DF943-6468-42C3-800F-4D996AAA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414252"/>
            <a:ext cx="8591550" cy="60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8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766582" y="2229789"/>
            <a:ext cx="5426076" cy="1621509"/>
          </a:xfrm>
        </p:spPr>
        <p:txBody>
          <a:bodyPr/>
          <a:lstStyle/>
          <a:p>
            <a:r>
              <a:rPr lang="en-US" altLang="zh-CN" sz="54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7000B-472F-41EA-A786-4447AD2D8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2019.3.13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5609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4653</TotalTime>
  <Words>131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Segoe UI Light</vt:lpstr>
      <vt:lpstr>Times New Roman</vt:lpstr>
      <vt:lpstr>主题5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 kang</cp:lastModifiedBy>
  <cp:revision>136</cp:revision>
  <cp:lastPrinted>2018-01-28T16:00:00Z</cp:lastPrinted>
  <dcterms:created xsi:type="dcterms:W3CDTF">2018-01-28T16:00:00Z</dcterms:created>
  <dcterms:modified xsi:type="dcterms:W3CDTF">2019-03-20T06:30:06Z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