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6" r:id="rId3"/>
    <p:sldId id="257" r:id="rId4"/>
    <p:sldId id="297" r:id="rId5"/>
    <p:sldId id="298" r:id="rId6"/>
    <p:sldId id="311" r:id="rId7"/>
    <p:sldId id="299" r:id="rId8"/>
    <p:sldId id="312" r:id="rId9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91" d="100"/>
          <a:sy n="91" d="100"/>
        </p:scale>
        <p:origin x="486" y="84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2019/3/27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 smtClean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3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27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  <a:endParaRPr lang="zh-CN" altLang="en-US" sz="2000" noProof="1" smtClean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54250" y="1211750"/>
            <a:ext cx="533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多模态语义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分割网络小结</a:t>
            </a:r>
            <a:endParaRPr lang="en-US" altLang="zh-CN" sz="32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635" y="44577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4250" y="1796525"/>
            <a:ext cx="10165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FuseNet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 err="1" smtClean="0"/>
              <a:t>AdapNet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MFNet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RedNet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RTFNet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FuseNet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6833" y="258183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Hazirbas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C., Ma, L., Domokos, C.,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Cremers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D. (2017). </a:t>
            </a:r>
            <a:r>
              <a:rPr lang="en-US" altLang="zh-CN" sz="1600" i="1" dirty="0" err="1" smtClean="0">
                <a:solidFill>
                  <a:schemeClr val="bg2">
                    <a:lumMod val="50000"/>
                  </a:schemeClr>
                </a:solidFill>
              </a:rPr>
              <a:t>FuseNet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: Incorporating Depth into Semantic Segmentation via Fusion-Based CNN Architecture.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ACCV 2016, Cham.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60" y="1681352"/>
            <a:ext cx="7288394" cy="36441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AdapNet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3062" y="5450778"/>
            <a:ext cx="77922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引入了扩张卷积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门控网络作为乘法器，使得专家网络的输出在概率上形成融合表征</a:t>
            </a:r>
            <a:endParaRPr lang="en-US" altLang="zh-CN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26833" y="258183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Valada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A.,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Vertens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J.,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Dhall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A.,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Burgard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W. </a:t>
            </a:r>
            <a:r>
              <a:rPr lang="en-US" altLang="zh-CN" sz="1600" i="1" dirty="0" err="1" smtClean="0">
                <a:solidFill>
                  <a:schemeClr val="bg2">
                    <a:lumMod val="50000"/>
                  </a:schemeClr>
                </a:solidFill>
              </a:rPr>
              <a:t>AdapNet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: Adaptive semantic segmentation in adverse environmental conditions.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2017 IEEE International Conference on Robotics and Automation (ICRA).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87" y="760789"/>
            <a:ext cx="7113491" cy="46899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064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MFNet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6833" y="258183"/>
            <a:ext cx="952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 smtClean="0">
                <a:solidFill>
                  <a:schemeClr val="bg2">
                    <a:lumMod val="50000"/>
                  </a:schemeClr>
                </a:solidFill>
              </a:rPr>
              <a:t>Ha, Q., Watanabe, K., Karasawa, T., Ushiku, Y., &amp; Harada, T. </a:t>
            </a:r>
            <a:r>
              <a:rPr lang="en-US" altLang="zh-CN" sz="1600" i="1" dirty="0" err="1" smtClean="0">
                <a:solidFill>
                  <a:schemeClr val="bg2">
                    <a:lumMod val="50000"/>
                  </a:schemeClr>
                </a:solidFill>
              </a:rPr>
              <a:t>MFNet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: Towards real-time semantic segmentation for autonomous vehicles with multi-spectral scenes.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2017 IEEE International Conference on Intelligent Robots and Systems (IROS).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82" y="1247099"/>
            <a:ext cx="4732776" cy="42643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19" y="2489903"/>
            <a:ext cx="5215032" cy="17787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6833" y="5511420"/>
            <a:ext cx="77922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主要目的是在准确率和推断速度间取得平衡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引入了扩张卷积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两个模态编码器的信息拼接，然后与解码器对应层相加</a:t>
            </a:r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149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RedNet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6834" y="265338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Jiang, J., Zheng, L., Luo, F., &amp; Zhang, Z. (2018).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RedNet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: Residual Encoder-Decoder Network for indoor RGB-D Semantic Segmentation. </a:t>
            </a:r>
            <a:r>
              <a:rPr lang="en-US" altLang="zh-CN" sz="1600" i="1" dirty="0" err="1" smtClean="0">
                <a:solidFill>
                  <a:schemeClr val="bg2">
                    <a:lumMod val="50000"/>
                  </a:schemeClr>
                </a:solidFill>
              </a:rPr>
              <a:t>arXiv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 e-prints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40276" y="-463328"/>
            <a:ext cx="4409192" cy="70360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26834" y="5259306"/>
            <a:ext cx="77922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上采样层也为残差层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 Agent </a:t>
            </a:r>
            <a:r>
              <a:rPr lang="zh-CN" altLang="en-US" sz="2000" dirty="0" smtClean="0"/>
              <a:t>使用 </a:t>
            </a:r>
            <a:r>
              <a:rPr lang="en-US" altLang="zh-CN" sz="2000" dirty="0" smtClean="0"/>
              <a:t>1x1 </a:t>
            </a:r>
            <a:r>
              <a:rPr lang="zh-CN" altLang="en-US" sz="2000" dirty="0" smtClean="0"/>
              <a:t>卷积以匹配编码器和解码器通道数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使用金字塔监督，即 </a:t>
            </a:r>
            <a:r>
              <a:rPr lang="en-US" altLang="zh-CN" sz="2000" dirty="0" smtClean="0"/>
              <a:t>Out1-Out4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Output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6334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134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RTFNet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38705" y="5064685"/>
            <a:ext cx="6003488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解码器类似于 </a:t>
            </a:r>
            <a:r>
              <a:rPr lang="en-US" altLang="zh-CN" sz="2000" dirty="0" err="1" smtClean="0"/>
              <a:t>RedNet</a:t>
            </a:r>
            <a:endParaRPr lang="zh-CN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38705" y="268693"/>
            <a:ext cx="94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Sun, Y.,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Zuo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W., &amp; Liu, M. (2019).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RTFNet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: RGB-Thermal Fusion Network for Semantic Segmentation of Urban Scenes.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IEEE Robotics and Automation Letters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1-1. doi:10.1109/lra.2019.2904733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41" y="1110768"/>
            <a:ext cx="9515582" cy="36966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3535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RedNet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RTFNet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解码器对比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7" b="30705"/>
          <a:stretch/>
        </p:blipFill>
        <p:spPr>
          <a:xfrm>
            <a:off x="1460938" y="1555039"/>
            <a:ext cx="3991960" cy="36896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77" y="1555039"/>
            <a:ext cx="5462756" cy="36896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73595" y="5244665"/>
            <a:ext cx="11666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RedNet</a:t>
            </a:r>
            <a:endParaRPr lang="zh-CN" altLang="en-US" sz="2000" dirty="0" smtClean="0"/>
          </a:p>
        </p:txBody>
      </p:sp>
      <p:sp>
        <p:nvSpPr>
          <p:cNvPr id="9" name="矩形 8"/>
          <p:cNvSpPr/>
          <p:nvPr/>
        </p:nvSpPr>
        <p:spPr>
          <a:xfrm>
            <a:off x="8380032" y="5234154"/>
            <a:ext cx="1166646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RTFNet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36985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323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Lenovo</cp:lastModifiedBy>
  <cp:revision>101</cp:revision>
  <dcterms:created xsi:type="dcterms:W3CDTF">2017-03-07T08:54:00Z</dcterms:created>
  <dcterms:modified xsi:type="dcterms:W3CDTF">2019-03-27T04:36:12Z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