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99" autoAdjust="0"/>
  </p:normalViewPr>
  <p:slideViewPr>
    <p:cSldViewPr snapToGrid="0">
      <p:cViewPr varScale="1">
        <p:scale>
          <a:sx n="56" d="100"/>
          <a:sy n="56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D2087-F63C-4975-BBF4-2E4F40F6AC5C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3171-0C9A-4209-BCA4-06CF936FA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3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3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D3171-0C9A-4209-BCA4-06CF936FA6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49A9-B5DA-4411-8F28-98E95FF5E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7022B5-A47E-4778-A270-B7F2C9C11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78DEF-5C77-4169-8FEC-B8360C76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3CA0E-3028-4BCD-8DF8-1DFFB2DB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25006-430A-4286-9AAF-8C5768B1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9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A667-40E8-4748-9C07-FFCE4A63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FAC85-A388-406D-955D-E0780749E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AA8A2-33E8-43B5-9D8D-4BFDE54A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D908F-85AC-4FD1-A35D-03F39F85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057A8-D36E-4CCF-A6BE-F45B8CC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5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57387F-D1E9-4444-8898-CFEE6FBF0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12C77-D7DC-4F35-8077-A65F22CEF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30B08-CCDF-4624-BEAA-9FA11B25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B68D4-F8F8-4121-8E5A-CC5B7D99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6F6BA-A766-4C68-92B7-9ECD16DA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6CA75-56BF-4F71-A3B3-78B832A3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F3E70-66AC-4C79-A164-B81A4A8F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F503E-4FB3-40BD-AA33-7186A8C7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5D3B2-4D36-4DF2-A5D2-B74846B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05170-D928-4290-BC66-89BA855D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6F1E-174B-4FF1-BB0C-B150B86C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3055C-B17C-46D0-AB99-065A65C3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638C7-4FF9-4C99-9E4B-67281F94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53F22-1FCC-452C-93F9-A9D208D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80720-56E6-4940-A517-F14D5055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A44F-BBC3-4C83-AC72-AC1D9DDA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D00E6-46FA-42D2-B4D8-2226DF20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3FA84-E281-4C00-B89C-7E75B7651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DA359-EB26-4C8A-9DA4-365C464A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D4B12-43DC-4B1A-9EA6-9B84FD0C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63F7F-5652-4B84-9055-54D5621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6CEF7-03AE-43FF-9415-DA6A023C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D9983-498B-473C-B591-2A2045B4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7D243-5C20-4270-86A1-3ED4C278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3F2CE-139F-4DFF-AAE7-5FE844946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BA49D0-404C-433E-A00E-9F5B1544F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5E5FB-AD93-4B5D-92AC-23035277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E1F1D8-4836-4543-946D-FBE04675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F2E0A-F2E1-44EB-A12D-F885170D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13A1-2087-4AFB-9CD2-18687CE4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B6780-B48D-4D86-9EE1-A18AE834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43FCA-C5DD-428F-AA69-062AA60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A99392-1611-41CE-A798-E576EB65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49055B-37F3-4977-A96D-AE986C0B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A6EE90-7943-4FB7-9F36-C45BD7E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1CF9B-D05D-4183-8D6B-D8215F0B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3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C59B1-EB97-484C-9666-2B08ADDB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2E0D3-7761-4C50-8C82-55357D3A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C974E-2010-4874-8098-2F9BFF6D0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E390E-2F24-4E19-9EB7-9950FCFA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CC2E4-8DFB-4D46-9DCC-83B61021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6A549-BB37-489F-895C-16EAE79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DB3D5-7176-494D-A4C4-AFD79D46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AA684F-5557-43E5-B565-3FA148578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7A398-CF8E-4F25-9BD3-585B9363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51144-DC4E-433D-B956-DB1E6527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EC195-3D0D-4DE5-A0C6-5786AE70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3886F-72F3-47D4-876F-0B8B574C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8D8C4F-9FE8-4E67-8CB1-FC1BCF4A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E81F9-A796-4AE7-AC9C-EFE8A4FF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9878D-29B6-44BE-AF10-C83D43A49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51AA-3FE7-4F97-A23C-09E2FEACA13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F84D6-C1F9-4EE0-9645-B121CC7B2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FB2FA-2307-467A-99E5-61E7922EC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B9C7-8B76-411F-ACFD-22C7238F5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0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8D0777-3082-41FA-8E93-2C1A15E76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66720"/>
          <a:stretch/>
        </p:blipFill>
        <p:spPr>
          <a:xfrm>
            <a:off x="2280372" y="220428"/>
            <a:ext cx="3430315" cy="64971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B6E4C4-85B1-46DF-B25D-5BFBC2A47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1" r="67170" b="3633"/>
          <a:stretch/>
        </p:blipFill>
        <p:spPr>
          <a:xfrm>
            <a:off x="6231271" y="220428"/>
            <a:ext cx="3551084" cy="65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5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8D0777-3082-41FA-8E93-2C1A15E76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67" t="4803" r="33411" b="3434"/>
          <a:stretch/>
        </p:blipFill>
        <p:spPr>
          <a:xfrm>
            <a:off x="2355326" y="297611"/>
            <a:ext cx="3424372" cy="62627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B6E4C4-85B1-46DF-B25D-5BFBC2A47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76" t="4701" r="33281" b="3040"/>
          <a:stretch/>
        </p:blipFill>
        <p:spPr>
          <a:xfrm>
            <a:off x="6412302" y="297611"/>
            <a:ext cx="3424370" cy="62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8D0777-3082-41FA-8E93-2C1A15E76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89" t="4803" b="5457"/>
          <a:stretch/>
        </p:blipFill>
        <p:spPr>
          <a:xfrm>
            <a:off x="2536166" y="125507"/>
            <a:ext cx="3754351" cy="66770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B6E4C4-85B1-46DF-B25D-5BFBC2A47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235" t="4229" b="4040"/>
          <a:stretch/>
        </p:blipFill>
        <p:spPr>
          <a:xfrm>
            <a:off x="6704580" y="125507"/>
            <a:ext cx="3661528" cy="667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9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176D89-3FB7-423A-8A6F-0CDE1A97C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7281"/>
            <a:ext cx="12192000" cy="2957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E43168-CAA6-4AB0-A26D-B0182F2D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7" y="453156"/>
            <a:ext cx="10106025" cy="19145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673657-2B90-4F85-BD0E-C4475E52A3ED}"/>
              </a:ext>
            </a:extLst>
          </p:cNvPr>
          <p:cNvSpPr/>
          <p:nvPr/>
        </p:nvSpPr>
        <p:spPr>
          <a:xfrm>
            <a:off x="857668" y="3124366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3D CNN</a:t>
            </a:r>
            <a:endParaRPr lang="en-US" altLang="zh-CN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B7B0AB-90A7-4E3D-808B-D1FC525DF47D}"/>
              </a:ext>
            </a:extLst>
          </p:cNvPr>
          <p:cNvSpPr/>
          <p:nvPr/>
        </p:nvSpPr>
        <p:spPr>
          <a:xfrm>
            <a:off x="9734810" y="3171811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deconvolution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FAA4C-2292-44FC-A6C2-345B8F2B69EE}"/>
              </a:ext>
            </a:extLst>
          </p:cNvPr>
          <p:cNvSpPr/>
          <p:nvPr/>
        </p:nvSpPr>
        <p:spPr>
          <a:xfrm>
            <a:off x="7607464" y="171225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arXiv:1711.04483v2  [cs.CV]  27 Dec 2017</a:t>
            </a:r>
          </a:p>
        </p:txBody>
      </p:sp>
    </p:spTree>
    <p:extLst>
      <p:ext uri="{BB962C8B-B14F-4D97-AF65-F5344CB8AC3E}">
        <p14:creationId xmlns:p14="http://schemas.microsoft.com/office/powerpoint/2010/main" val="137966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408C04-E4FC-433F-B8D5-A3DC03CD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6676846" cy="69208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D38247-A026-4DEF-AD9E-2476E1CC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09" y="721766"/>
            <a:ext cx="4461346" cy="5255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BFD42E-B3C7-43AD-9CFA-C34052FD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674" y="1442471"/>
            <a:ext cx="6306268" cy="5255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1B95F8-4D4B-4309-9E7A-A779F9E02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335" y="2083729"/>
            <a:ext cx="5399808" cy="938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A4AF73-32D4-4450-989F-276310D86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598" y="3064661"/>
            <a:ext cx="4743338" cy="14107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77A443-F4F7-4AFE-8209-A671C3D47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016" y="4539274"/>
            <a:ext cx="4912926" cy="8109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F0E90F-13D1-457E-919B-8F7E24EC8B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2965" y="5433069"/>
            <a:ext cx="4371977" cy="6318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062F7F-F42C-43AA-B163-9DFC2F43BA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4417" y="6107231"/>
            <a:ext cx="4766531" cy="62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8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65CD23-B301-4047-B554-65CEC01E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30744"/>
            <a:ext cx="8562975" cy="18002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0A5076-B8B1-4BE2-BFA8-5FA1DAF56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7" t="8326"/>
          <a:stretch/>
        </p:blipFill>
        <p:spPr>
          <a:xfrm>
            <a:off x="2792082" y="1977366"/>
            <a:ext cx="6607834" cy="47498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BE57AE-0935-479B-AF16-B82982E89AEE}"/>
              </a:ext>
            </a:extLst>
          </p:cNvPr>
          <p:cNvSpPr/>
          <p:nvPr/>
        </p:nvSpPr>
        <p:spPr>
          <a:xfrm>
            <a:off x="8108831" y="661524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arXiv:1504.01013v4  [cs.CV]  6 Jun 2016</a:t>
            </a:r>
          </a:p>
        </p:txBody>
      </p:sp>
    </p:spTree>
    <p:extLst>
      <p:ext uri="{BB962C8B-B14F-4D97-AF65-F5344CB8AC3E}">
        <p14:creationId xmlns:p14="http://schemas.microsoft.com/office/powerpoint/2010/main" val="131161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34E2CC-C255-4F9E-A990-5B62FEBD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8" y="148599"/>
            <a:ext cx="9152403" cy="670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6BEF07-A08B-4B8F-877D-E52D75EA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78" y="261067"/>
            <a:ext cx="6767243" cy="63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37</Words>
  <Application>Microsoft Office PowerPoint</Application>
  <PresentationFormat>宽屏</PresentationFormat>
  <Paragraphs>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kang</dc:creator>
  <cp:lastModifiedBy>meng kang</cp:lastModifiedBy>
  <cp:revision>29</cp:revision>
  <dcterms:created xsi:type="dcterms:W3CDTF">2019-03-29T01:03:14Z</dcterms:created>
  <dcterms:modified xsi:type="dcterms:W3CDTF">2019-04-03T06:39:23Z</dcterms:modified>
</cp:coreProperties>
</file>