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2D8E5-DE25-4C5D-9E19-C0A7A93F2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DCBD8-384D-4D51-8B03-4C88DE9E4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6259A-2C14-4537-92CA-716531BC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563B0-F5D3-4D4B-8C5B-B899ABAD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D5277-AD50-43F4-A089-073D90E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9466B-66ED-4343-8373-665D8267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DF89B-420D-4455-B915-0B531D3EA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C739C-85D9-47DD-996F-1EABA6C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84053-BA70-4568-970B-B0DB90FD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E3815-17D8-4A6E-8FBD-F817F4D6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015D1-2F55-45E9-9349-90470279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E50D2-33A9-46D9-ABAF-65F1488E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8F81F-1787-4801-96DD-34B8FDEE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C59DD-648F-4F6F-B972-7D642C14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4E331-0E25-4911-A55D-391BD8A7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435BA-CC4B-47D2-85E1-4473079A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BC673-2404-4765-B41E-63B7EEE0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70BE1-385C-4B60-9756-90B155B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61A0B-8EC0-4258-BB54-2AEB0652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5A7A8-2B03-4BEA-80A9-45FE3443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4A13-839F-4AFA-BAE4-F970F980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798E5-57B6-4F86-A495-17099F63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2189C-AF41-4CCB-91F1-88C843D2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7A367-E6B6-4F96-9D31-FE7B65D4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94EFA-C43E-470B-8D5F-7D6F0F0D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28BD-51D0-4B76-9297-29A4CEAC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D057F-C29D-42C1-99F6-C5EF308B0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B507A-4098-4A73-BA95-34C217D2D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9EFFA-29DC-4680-9820-9978E04E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93F90-644C-460E-A582-23DD4AB0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B2152-07B8-452C-9BA6-BB50DFE2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6F04E-3158-406F-A4E9-D9971E61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6097B-B18A-4F6E-A341-131915C6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623FC-A88F-4FD0-91D0-8FBD8BFD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B71D4-A3A2-4E3D-A16C-F4F0942AB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90181-EF56-4DD9-9CBF-02535137F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C3A69-4449-437C-B97A-39CF7131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56E7FD-626B-48DF-9CD9-A81038AE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8B15D-5DD9-43DC-94EE-CEFC1B08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A04D7-0DAC-45E4-8ED5-0E15122E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F8258-6F2C-4773-946B-26C3B271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DE469-F760-4116-954C-02B136AB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AB236-4469-495E-ADD0-52E7BF89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8EA371-CB78-4181-80C4-C6BC8157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2A928-65B9-4260-829B-00B0FD57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6D976-4109-4FC7-87A7-D43D6DBF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5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32E1-C1B7-41CE-BEA9-E7AE752E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E124A-1AFA-41AE-B30D-D21F717D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DB2B8-1F92-48F4-A668-CC7309F3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CEF9A-E242-486D-B98A-F7BDA8DE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5B02A-324E-4014-8CD8-A8EC6150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2C9E4-AB95-4138-910F-9A537CD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A985-AB80-4853-B3FC-F6EAA694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F73F2C-5892-46D2-B972-2CB028AC6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D7D20-4B39-490F-8D87-756B217D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47842-A6D6-4092-9498-FE7F4DB4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27A91-2C9A-45EE-A841-CD67C506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5515-B169-4CEC-AA0D-F4A0833F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4BE1C7-3C36-457B-83DD-C5196158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05154-F7BD-4126-9116-F5389C07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4A65D-0023-4736-8849-92D805FD1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D4FD-3ED7-48D5-B3D1-9033EED4E7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0BB3D-6F0E-481D-848B-394B75F3E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44416-1874-4098-84BC-C25C7E520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FDF4-FD5E-42A5-8DCB-97CAF0A4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76014-54E6-4CE3-87F7-464FA1ECC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5076304" cy="131764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CIFAR-10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E35D4-6188-4821-9B48-60BF8F3E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3605" y="4747222"/>
            <a:ext cx="2773681" cy="955487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6000" dirty="0">
                <a:latin typeface="+mj-lt"/>
                <a:ea typeface="+mj-ea"/>
                <a:cs typeface="+mj-cs"/>
              </a:rPr>
              <a:t>MNIST</a:t>
            </a:r>
          </a:p>
          <a:p>
            <a:pPr algn="l"/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16575E-91BE-4688-A651-A6DFF92D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r="1" b="1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B4968A-2F1A-49F5-8287-0DAED41C09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r="1" b="1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9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2FED-CDD8-440C-A785-B062D577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/>
              <a:t>batch</a:t>
            </a:r>
            <a:r>
              <a:rPr lang="zh-CN" altLang="en-US" dirty="0"/>
              <a:t>中的个例随机使用子策略其中的一个</a:t>
            </a:r>
            <a:endParaRPr lang="en-US" dirty="0"/>
          </a:p>
        </p:txBody>
      </p:sp>
      <p:pic>
        <p:nvPicPr>
          <p:cNvPr id="5" name="内容占位符 4" descr="图片包含 模糊, 照片, 动物, 草&#10;&#10;描述已自动生成">
            <a:extLst>
              <a:ext uri="{FF2B5EF4-FFF2-40B4-BE49-F238E27FC236}">
                <a16:creationId xmlns:a16="http://schemas.microsoft.com/office/drawing/2014/main" id="{3680F598-9625-4B24-AFDE-849183CA8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12" y="1620437"/>
            <a:ext cx="2034769" cy="2034769"/>
          </a:xfrm>
        </p:spPr>
      </p:pic>
      <p:pic>
        <p:nvPicPr>
          <p:cNvPr id="7" name="图片 6" descr="图片包含 猫, 动物, 哺乳动物, 地板&#10;&#10;描述已自动生成">
            <a:extLst>
              <a:ext uri="{FF2B5EF4-FFF2-40B4-BE49-F238E27FC236}">
                <a16:creationId xmlns:a16="http://schemas.microsoft.com/office/drawing/2014/main" id="{A777F388-87E6-4C10-9834-6243214B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54" y="4124341"/>
            <a:ext cx="2034769" cy="2034769"/>
          </a:xfrm>
          <a:prstGeom prst="rect">
            <a:avLst/>
          </a:prstGeom>
        </p:spPr>
      </p:pic>
      <p:pic>
        <p:nvPicPr>
          <p:cNvPr id="9" name="图片 8" descr="图片包含 动物, 地面, 哺乳动物, 马&#10;&#10;描述已自动生成">
            <a:extLst>
              <a:ext uri="{FF2B5EF4-FFF2-40B4-BE49-F238E27FC236}">
                <a16:creationId xmlns:a16="http://schemas.microsoft.com/office/drawing/2014/main" id="{45E00805-E4D9-42B3-B276-DECB4C4AE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6" y="4368012"/>
            <a:ext cx="1692782" cy="1692782"/>
          </a:xfrm>
          <a:prstGeom prst="rect">
            <a:avLst/>
          </a:prstGeom>
        </p:spPr>
      </p:pic>
      <p:pic>
        <p:nvPicPr>
          <p:cNvPr id="11" name="图片 10" descr="图片包含 模糊, 照片, 建筑物, 户外&#10;&#10;描述已自动生成">
            <a:extLst>
              <a:ext uri="{FF2B5EF4-FFF2-40B4-BE49-F238E27FC236}">
                <a16:creationId xmlns:a16="http://schemas.microsoft.com/office/drawing/2014/main" id="{F9825727-285F-473E-A967-E1BECE55C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7" y="1799464"/>
            <a:ext cx="1828882" cy="1828882"/>
          </a:xfrm>
          <a:prstGeom prst="rect">
            <a:avLst/>
          </a:prstGeom>
        </p:spPr>
      </p:pic>
      <p:pic>
        <p:nvPicPr>
          <p:cNvPr id="13" name="图片 12" descr="图片包含 马, 天空, 动物, 草&#10;&#10;描述已自动生成">
            <a:extLst>
              <a:ext uri="{FF2B5EF4-FFF2-40B4-BE49-F238E27FC236}">
                <a16:creationId xmlns:a16="http://schemas.microsoft.com/office/drawing/2014/main" id="{72924CCB-F8FB-4165-91D0-0A4F1023E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05" y="4115842"/>
            <a:ext cx="1879771" cy="1879771"/>
          </a:xfrm>
          <a:prstGeom prst="rect">
            <a:avLst/>
          </a:prstGeom>
        </p:spPr>
      </p:pic>
      <p:pic>
        <p:nvPicPr>
          <p:cNvPr id="15" name="图片 14" descr="图片包含 天空, 户外, 模糊&#10;&#10;描述已自动生成">
            <a:extLst>
              <a:ext uri="{FF2B5EF4-FFF2-40B4-BE49-F238E27FC236}">
                <a16:creationId xmlns:a16="http://schemas.microsoft.com/office/drawing/2014/main" id="{557198AB-3619-434E-A48A-F7B9654CF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57" y="1588056"/>
            <a:ext cx="2034769" cy="2034769"/>
          </a:xfrm>
          <a:prstGeom prst="rect">
            <a:avLst/>
          </a:prstGeom>
        </p:spPr>
      </p:pic>
      <p:pic>
        <p:nvPicPr>
          <p:cNvPr id="17" name="图片 16" descr="图片包含 设备&#10;&#10;描述已自动生成">
            <a:extLst>
              <a:ext uri="{FF2B5EF4-FFF2-40B4-BE49-F238E27FC236}">
                <a16:creationId xmlns:a16="http://schemas.microsoft.com/office/drawing/2014/main" id="{2EC9E45B-6166-4CC0-8305-ADFB6FEB9E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57" y="4165420"/>
            <a:ext cx="1952610" cy="1952610"/>
          </a:xfrm>
          <a:prstGeom prst="rect">
            <a:avLst/>
          </a:prstGeom>
        </p:spPr>
      </p:pic>
      <p:pic>
        <p:nvPicPr>
          <p:cNvPr id="21" name="图片 20" descr="图片包含 模糊, 天空, 草, 户外&#10;&#10;描述已自动生成">
            <a:extLst>
              <a:ext uri="{FF2B5EF4-FFF2-40B4-BE49-F238E27FC236}">
                <a16:creationId xmlns:a16="http://schemas.microsoft.com/office/drawing/2014/main" id="{7C528CA1-F597-44F7-91A3-B6CF45D6C2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12" y="1655563"/>
            <a:ext cx="2034769" cy="20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3AD4C-C650-4291-8484-DC7A75E1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控制器训练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52E72-9891-44E1-9ADB-FE27485F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子模型采用</a:t>
            </a:r>
            <a:r>
              <a:rPr lang="en-US" altLang="zh-CN"/>
              <a:t>LeNet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子模型采用</a:t>
            </a:r>
            <a:r>
              <a:rPr lang="en-US" altLang="zh-CN"/>
              <a:t>MobileNet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7A936-B81C-4EF3-9488-7BD2B47A4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15" y="522422"/>
            <a:ext cx="4573101" cy="3024728"/>
          </a:xfrm>
          <a:prstGeom prst="rect">
            <a:avLst/>
          </a:prstGeom>
        </p:spPr>
      </p:pic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3C3D213C-57AF-44A1-8B85-EAB201230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13" y="3566159"/>
            <a:ext cx="4839803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6D5D-D35E-4291-B56D-8EFC3E0B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1EA8DC-B037-4550-9D98-8593D4C24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77156"/>
              </p:ext>
            </p:extLst>
          </p:nvPr>
        </p:nvGraphicFramePr>
        <p:xfrm>
          <a:off x="838200" y="1825624"/>
          <a:ext cx="7931468" cy="379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229092624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3189516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7187831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052004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4839178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944302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787245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4643616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19310740"/>
                    </a:ext>
                  </a:extLst>
                </a:gridCol>
              </a:tblGrid>
              <a:tr h="75945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/>
                        <a:t>LeNet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/>
                        <a:t>ResNet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5378"/>
                  </a:ext>
                </a:extLst>
              </a:tr>
              <a:tr h="759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训练集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测试集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训练集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测试集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42121"/>
                  </a:ext>
                </a:extLst>
              </a:tr>
              <a:tr h="759451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不增强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损失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8733"/>
                  </a:ext>
                </a:extLst>
              </a:tr>
              <a:tr h="759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7550"/>
                  </a:ext>
                </a:extLst>
              </a:tr>
              <a:tr h="759451">
                <a:tc>
                  <a:txBody>
                    <a:bodyPr/>
                    <a:lstStyle/>
                    <a:p>
                      <a:r>
                        <a:rPr lang="zh-CN" altLang="en-US" dirty="0"/>
                        <a:t>增强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1.3643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0.5330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1.5187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0.4615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8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5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CIFAR-10</vt:lpstr>
      <vt:lpstr>对于一个batch中的个例随机使用子策略其中的一个</vt:lpstr>
      <vt:lpstr>控制器训练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CIFAR-10</dc:title>
  <dc:creator>lin haoqi</dc:creator>
  <cp:lastModifiedBy>lin haoqi</cp:lastModifiedBy>
  <cp:revision>2</cp:revision>
  <dcterms:created xsi:type="dcterms:W3CDTF">2019-04-23T14:41:01Z</dcterms:created>
  <dcterms:modified xsi:type="dcterms:W3CDTF">2019-04-23T14:52:55Z</dcterms:modified>
</cp:coreProperties>
</file>