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3" r:id="rId5"/>
    <p:sldId id="265" r:id="rId6"/>
    <p:sldId id="264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DCE57-ECB8-4FBF-8B23-A636D632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6F9EE2-5657-40A9-B6A5-6F8AC5E9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32167-101E-48DA-B64F-1D95F0F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78FDE-3255-4368-9F12-CAB28CE2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F2CF-443A-4F94-A2EF-26D2F14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E6892-0844-4C3E-8440-5B0BF1B0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EFE9E-45D5-4924-BDF6-3BB7DF8C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88BFA-73AD-43C1-8B0F-1D200ED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CEC1F-3884-443E-929B-0773872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64DA-9268-46B1-83B6-4DF38A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0A976B-C3BB-4ABD-ABB5-C906C023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A48DCF-B22D-40A8-89B9-D28538755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95A69-3B8F-4B53-9F0F-AD77491D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D47F-C662-4414-9356-47DDE40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C9430-9F47-4B1E-9EE4-876C9CB1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3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D74F4-942B-477B-82C0-771F687A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7718-946A-4D7F-B0BD-4A1E5D5E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35859-17F4-4D33-BF3F-2E5E4C6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ABFA1-D02E-4AA4-A96C-DDB9B795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9F701-FBF1-4E5F-96E0-CAEE6DB7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2DAB3-C818-40FF-9CC1-04C09C70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A03DA-74F5-4B0F-A2FB-002911B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1EB2B-42AD-4F0A-9702-6C7F68BB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730C2-5C65-4163-BA05-288EF19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74CA-459A-4096-837E-D48A4C23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4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E76C-FC64-46B2-81AE-F5C0078D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AF816-136D-4FD6-8FEB-FCBBCA5C2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33CEC-A0D3-4FD5-9E5C-5E4E058F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CF4D8-E84B-49A8-BD3F-D2AA5BEA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2BB1C-336F-4152-9371-61B7C88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2A9B6-9960-4475-9F78-00B197E1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AC93A-687C-4814-AC36-79238EE5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C0B54C-5F2C-4CAB-AF65-8B892B06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16D65-7CCC-44E9-A347-3D2BDE65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456B17-4701-4F56-ACA7-08ACD666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96B82-1ACA-468E-AD4E-D30CF324C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4D89C-3E85-4EAB-B64C-3E708746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83CE6-CC74-4EA3-AE7E-283EC88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50281C-D12D-4E79-9BDA-C64C7218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A92F-8918-4E13-8590-0DF4491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1D523-8AB7-4690-B167-A57FAE18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333E1-4591-4A61-96EC-A5A3CED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402DE-3F6E-4669-AC28-668F39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5C5854-E302-4AE7-A127-EEB30081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F81D33-3B0C-45B1-8AAA-D51E192C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E74BA-95C0-4517-8A15-18DF422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64D4F-F66B-46C0-BDD4-76B2A3AF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748CC-56D5-493D-A458-47F323D3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9739F-515E-46B4-8030-78A8FF2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DEA73-7AB3-471E-A7D8-84CA182B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29D9F-960B-402F-A596-E6B8D844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EEF2D-574B-408D-8F9F-090030C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E24C8-0C16-4DE2-B041-B421B3A1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2213D7-9E8B-4AAA-BA4C-192E6150E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060CD-69DE-41D3-9701-AB7C6E3E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ECD1A-3606-4876-988A-1511B41F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27DD9-B652-46A3-B85B-814AE15B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CA55C-6903-4CE6-94FD-3C927287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9F0E42-1DC5-468C-9F3A-E0D76EC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36A8F-9B71-45E3-B6D9-ACDF11AA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0AA8-5A4E-4241-9576-AD02497F0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6DB1-832E-4790-9176-16869F9F22F9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2BE27-AABC-46E5-92F5-886F16A62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BF41-195A-4BAA-A1AD-842DA28E3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41E4-BE53-48C3-83D0-F2DB51BAE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3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D6F734-666C-4A26-9E87-E56F0FED5CC6}"/>
              </a:ext>
            </a:extLst>
          </p:cNvPr>
          <p:cNvSpPr txBox="1">
            <a:spLocks/>
          </p:cNvSpPr>
          <p:nvPr/>
        </p:nvSpPr>
        <p:spPr>
          <a:xfrm>
            <a:off x="1186375" y="370368"/>
            <a:ext cx="9144000" cy="1019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密集连接</a:t>
            </a:r>
            <a:br>
              <a:rPr lang="en-US" altLang="zh-CN" sz="3600" dirty="0"/>
            </a:br>
            <a:endParaRPr lang="zh-CN" altLang="en-US" sz="25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688B5-752B-4010-AC86-0DF91BF1ECAB}"/>
              </a:ext>
            </a:extLst>
          </p:cNvPr>
          <p:cNvSpPr/>
          <p:nvPr/>
        </p:nvSpPr>
        <p:spPr>
          <a:xfrm>
            <a:off x="2874249" y="1734571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size=320*320    epoch=140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54A770-96D1-4BAF-85A5-6FAD7A8CA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62286"/>
              </p:ext>
            </p:extLst>
          </p:nvPr>
        </p:nvGraphicFramePr>
        <p:xfrm>
          <a:off x="2532331" y="2448589"/>
          <a:ext cx="685081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639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213248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349176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604378">
                  <a:extLst>
                    <a:ext uri="{9D8B030D-6E8A-4147-A177-3AD203B41FA5}">
                      <a16:colId xmlns:a16="http://schemas.microsoft.com/office/drawing/2014/main" val="737130001"/>
                    </a:ext>
                  </a:extLst>
                </a:gridCol>
                <a:gridCol w="1604378">
                  <a:extLst>
                    <a:ext uri="{9D8B030D-6E8A-4147-A177-3AD203B41FA5}">
                      <a16:colId xmlns:a16="http://schemas.microsoft.com/office/drawing/2014/main" val="277921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92.94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92.53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93.28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69.48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69.69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1D84D4B-8286-46F9-A527-ECF32A451E3A}"/>
              </a:ext>
            </a:extLst>
          </p:cNvPr>
          <p:cNvSpPr/>
          <p:nvPr/>
        </p:nvSpPr>
        <p:spPr>
          <a:xfrm>
            <a:off x="699217" y="294975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29C57F-15A7-4012-A32D-CF7E10AE3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1966"/>
              </p:ext>
            </p:extLst>
          </p:nvPr>
        </p:nvGraphicFramePr>
        <p:xfrm>
          <a:off x="2532332" y="4327771"/>
          <a:ext cx="642305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68">
                  <a:extLst>
                    <a:ext uri="{9D8B030D-6E8A-4147-A177-3AD203B41FA5}">
                      <a16:colId xmlns:a16="http://schemas.microsoft.com/office/drawing/2014/main" val="1488715313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4098008165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324390635"/>
                    </a:ext>
                  </a:extLst>
                </a:gridCol>
                <a:gridCol w="1964191">
                  <a:extLst>
                    <a:ext uri="{9D8B030D-6E8A-4147-A177-3AD203B41FA5}">
                      <a16:colId xmlns:a16="http://schemas.microsoft.com/office/drawing/2014/main" val="73713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密集连接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9326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88.05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88.53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9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53.81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54.59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6307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83F168A3-71B1-48A9-BF90-C3131CBCDF9B}"/>
              </a:ext>
            </a:extLst>
          </p:cNvPr>
          <p:cNvSpPr/>
          <p:nvPr/>
        </p:nvSpPr>
        <p:spPr>
          <a:xfrm>
            <a:off x="699217" y="482893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Data:B_541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72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DFEDFE-D29D-4531-9403-2722B74C5E06}"/>
              </a:ext>
            </a:extLst>
          </p:cNvPr>
          <p:cNvSpPr txBox="1"/>
          <p:nvPr/>
        </p:nvSpPr>
        <p:spPr>
          <a:xfrm>
            <a:off x="5080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02BB2-92E6-4BFE-ADEF-822E3C3E58EC}"/>
              </a:ext>
            </a:extLst>
          </p:cNvPr>
          <p:cNvSpPr txBox="1"/>
          <p:nvPr/>
        </p:nvSpPr>
        <p:spPr>
          <a:xfrm>
            <a:off x="5080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887F1-2ACF-408A-9F70-06AA3A62342C}"/>
              </a:ext>
            </a:extLst>
          </p:cNvPr>
          <p:cNvSpPr txBox="1"/>
          <p:nvPr/>
        </p:nvSpPr>
        <p:spPr>
          <a:xfrm>
            <a:off x="5080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8B4E9-1388-4338-985F-C20A42E06635}"/>
              </a:ext>
            </a:extLst>
          </p:cNvPr>
          <p:cNvSpPr txBox="1"/>
          <p:nvPr/>
        </p:nvSpPr>
        <p:spPr>
          <a:xfrm>
            <a:off x="5080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EB0EB-EC43-4FDA-8D71-9388400C1B40}"/>
              </a:ext>
            </a:extLst>
          </p:cNvPr>
          <p:cNvSpPr txBox="1"/>
          <p:nvPr/>
        </p:nvSpPr>
        <p:spPr>
          <a:xfrm>
            <a:off x="5080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E3C93-9AE4-4AB5-9155-B01B5A512064}"/>
              </a:ext>
            </a:extLst>
          </p:cNvPr>
          <p:cNvSpPr txBox="1"/>
          <p:nvPr/>
        </p:nvSpPr>
        <p:spPr>
          <a:xfrm>
            <a:off x="106807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2A3C7-108F-4B0E-9300-4BE6B475FB48}"/>
              </a:ext>
            </a:extLst>
          </p:cNvPr>
          <p:cNvSpPr txBox="1"/>
          <p:nvPr/>
        </p:nvSpPr>
        <p:spPr>
          <a:xfrm>
            <a:off x="106807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2536FA-F809-4655-8D71-9F8A36D01CB2}"/>
              </a:ext>
            </a:extLst>
          </p:cNvPr>
          <p:cNvSpPr txBox="1"/>
          <p:nvPr/>
        </p:nvSpPr>
        <p:spPr>
          <a:xfrm>
            <a:off x="106807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42E9A-4149-441C-85BD-066AA78A6A30}"/>
              </a:ext>
            </a:extLst>
          </p:cNvPr>
          <p:cNvSpPr txBox="1"/>
          <p:nvPr/>
        </p:nvSpPr>
        <p:spPr>
          <a:xfrm>
            <a:off x="106807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58136-CF10-4FDB-8433-857E62BC5ACB}"/>
              </a:ext>
            </a:extLst>
          </p:cNvPr>
          <p:cNvSpPr txBox="1"/>
          <p:nvPr/>
        </p:nvSpPr>
        <p:spPr>
          <a:xfrm>
            <a:off x="106807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up5</a:t>
            </a:r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265F27A-8BDD-423D-8F75-D160F80D6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59544"/>
              </p:ext>
            </p:extLst>
          </p:nvPr>
        </p:nvGraphicFramePr>
        <p:xfrm>
          <a:off x="1790972" y="77239"/>
          <a:ext cx="8384722" cy="67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Visio" r:id="rId3" imgW="7505623" imgH="6000578" progId="Visio.Drawing.15">
                  <p:embed/>
                </p:oleObj>
              </mc:Choice>
              <mc:Fallback>
                <p:oleObj name="Visio" r:id="rId3" imgW="7505623" imgH="6000578" progId="Visio.Drawing.15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601AD58-2412-45D5-88A8-D747688AC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72" y="77239"/>
                        <a:ext cx="8384722" cy="670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4456AF5-4622-4A43-829A-EFE99EACDD29}"/>
              </a:ext>
            </a:extLst>
          </p:cNvPr>
          <p:cNvCxnSpPr/>
          <p:nvPr/>
        </p:nvCxnSpPr>
        <p:spPr>
          <a:xfrm>
            <a:off x="6794695" y="2039815"/>
            <a:ext cx="2250831" cy="267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6C962E5-DFAA-4E72-81DA-7E6C5031CD62}"/>
              </a:ext>
            </a:extLst>
          </p:cNvPr>
          <p:cNvCxnSpPr/>
          <p:nvPr/>
        </p:nvCxnSpPr>
        <p:spPr>
          <a:xfrm>
            <a:off x="6780628" y="2715065"/>
            <a:ext cx="2278966" cy="199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0C684AF-206C-4B0D-BCB4-8D96D33E07E3}"/>
              </a:ext>
            </a:extLst>
          </p:cNvPr>
          <p:cNvCxnSpPr/>
          <p:nvPr/>
        </p:nvCxnSpPr>
        <p:spPr>
          <a:xfrm>
            <a:off x="6794695" y="3429000"/>
            <a:ext cx="2250831" cy="12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BC40AF9-95DF-463A-872C-4F5040A7E5DD}"/>
              </a:ext>
            </a:extLst>
          </p:cNvPr>
          <p:cNvCxnSpPr/>
          <p:nvPr/>
        </p:nvCxnSpPr>
        <p:spPr>
          <a:xfrm>
            <a:off x="6780628" y="4192172"/>
            <a:ext cx="2278966" cy="52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4F4D5DF-6244-4B35-A40D-94BBB1D391AE}"/>
              </a:ext>
            </a:extLst>
          </p:cNvPr>
          <p:cNvCxnSpPr/>
          <p:nvPr/>
        </p:nvCxnSpPr>
        <p:spPr>
          <a:xfrm>
            <a:off x="6794695" y="271506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C7B55A5-C467-4D9B-A3C2-CC007E8D9745}"/>
              </a:ext>
            </a:extLst>
          </p:cNvPr>
          <p:cNvCxnSpPr/>
          <p:nvPr/>
        </p:nvCxnSpPr>
        <p:spPr>
          <a:xfrm>
            <a:off x="6794695" y="2039815"/>
            <a:ext cx="2250831" cy="1911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5AEC39F-0529-4D11-9632-9F7A56B7C38C}"/>
              </a:ext>
            </a:extLst>
          </p:cNvPr>
          <p:cNvCxnSpPr/>
          <p:nvPr/>
        </p:nvCxnSpPr>
        <p:spPr>
          <a:xfrm>
            <a:off x="6794695" y="2665828"/>
            <a:ext cx="2250831" cy="1285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193CC2-D74B-497F-A85A-8DF30426B565}"/>
              </a:ext>
            </a:extLst>
          </p:cNvPr>
          <p:cNvCxnSpPr/>
          <p:nvPr/>
        </p:nvCxnSpPr>
        <p:spPr>
          <a:xfrm>
            <a:off x="6794695" y="3429000"/>
            <a:ext cx="2250831" cy="522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6FB3559-A1F3-444D-93BD-50B9DE8151CB}"/>
              </a:ext>
            </a:extLst>
          </p:cNvPr>
          <p:cNvCxnSpPr>
            <a:cxnSpLocks/>
          </p:cNvCxnSpPr>
          <p:nvPr/>
        </p:nvCxnSpPr>
        <p:spPr>
          <a:xfrm flipV="1">
            <a:off x="6794695" y="3951771"/>
            <a:ext cx="2250831" cy="127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4FD46F8-8FF1-40EA-8BEC-4F4E0E87AFCA}"/>
              </a:ext>
            </a:extLst>
          </p:cNvPr>
          <p:cNvCxnSpPr/>
          <p:nvPr/>
        </p:nvCxnSpPr>
        <p:spPr>
          <a:xfrm>
            <a:off x="6794695" y="2143201"/>
            <a:ext cx="2124222" cy="109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D7B7C5D-BFBB-42DE-B199-D65FFEE246DD}"/>
              </a:ext>
            </a:extLst>
          </p:cNvPr>
          <p:cNvCxnSpPr>
            <a:cxnSpLocks/>
          </p:cNvCxnSpPr>
          <p:nvPr/>
        </p:nvCxnSpPr>
        <p:spPr>
          <a:xfrm>
            <a:off x="6907237" y="2665828"/>
            <a:ext cx="2011680" cy="57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8F060E0-6ABB-45B3-9DB0-308D71E3CBDC}"/>
              </a:ext>
            </a:extLst>
          </p:cNvPr>
          <p:cNvCxnSpPr/>
          <p:nvPr/>
        </p:nvCxnSpPr>
        <p:spPr>
          <a:xfrm>
            <a:off x="6794695" y="3238500"/>
            <a:ext cx="2124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B0CAB3E-62FB-4B12-B12B-2756E734A4C4}"/>
              </a:ext>
            </a:extLst>
          </p:cNvPr>
          <p:cNvCxnSpPr/>
          <p:nvPr/>
        </p:nvCxnSpPr>
        <p:spPr>
          <a:xfrm flipV="1">
            <a:off x="6780628" y="3238500"/>
            <a:ext cx="2138289" cy="95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1D976EF-9E39-4CA9-873A-4E19D80BCC76}"/>
              </a:ext>
            </a:extLst>
          </p:cNvPr>
          <p:cNvCxnSpPr>
            <a:cxnSpLocks/>
          </p:cNvCxnSpPr>
          <p:nvPr/>
        </p:nvCxnSpPr>
        <p:spPr>
          <a:xfrm>
            <a:off x="6907237" y="2143201"/>
            <a:ext cx="2011680" cy="369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7FF8A7EA-6C46-4A64-A8BB-558880CD1394}"/>
              </a:ext>
            </a:extLst>
          </p:cNvPr>
          <p:cNvCxnSpPr/>
          <p:nvPr/>
        </p:nvCxnSpPr>
        <p:spPr>
          <a:xfrm>
            <a:off x="6850966" y="2512533"/>
            <a:ext cx="206795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407E20C-A161-4AC8-8D0F-E612CAF1168D}"/>
              </a:ext>
            </a:extLst>
          </p:cNvPr>
          <p:cNvCxnSpPr/>
          <p:nvPr/>
        </p:nvCxnSpPr>
        <p:spPr>
          <a:xfrm flipV="1">
            <a:off x="6850966" y="2512533"/>
            <a:ext cx="2067951" cy="7259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17FAC03-9864-4A86-A695-D79E1639EA38}"/>
              </a:ext>
            </a:extLst>
          </p:cNvPr>
          <p:cNvCxnSpPr/>
          <p:nvPr/>
        </p:nvCxnSpPr>
        <p:spPr>
          <a:xfrm flipV="1">
            <a:off x="6780628" y="2512533"/>
            <a:ext cx="2138289" cy="14392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01AD58-2412-45D5-88A8-D747688AC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312867"/>
              </p:ext>
            </p:extLst>
          </p:nvPr>
        </p:nvGraphicFramePr>
        <p:xfrm>
          <a:off x="1790972" y="77239"/>
          <a:ext cx="8384722" cy="67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Visio" r:id="rId3" imgW="7505623" imgH="6000578" progId="Visio.Drawing.15">
                  <p:embed/>
                </p:oleObj>
              </mc:Choice>
              <mc:Fallback>
                <p:oleObj name="Visio" r:id="rId3" imgW="7505623" imgH="600057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72" y="77239"/>
                        <a:ext cx="8384722" cy="670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DFEDFE-D29D-4531-9403-2722B74C5E06}"/>
              </a:ext>
            </a:extLst>
          </p:cNvPr>
          <p:cNvSpPr txBox="1"/>
          <p:nvPr/>
        </p:nvSpPr>
        <p:spPr>
          <a:xfrm>
            <a:off x="5080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02BB2-92E6-4BFE-ADEF-822E3C3E58EC}"/>
              </a:ext>
            </a:extLst>
          </p:cNvPr>
          <p:cNvSpPr txBox="1"/>
          <p:nvPr/>
        </p:nvSpPr>
        <p:spPr>
          <a:xfrm>
            <a:off x="5080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887F1-2ACF-408A-9F70-06AA3A62342C}"/>
              </a:ext>
            </a:extLst>
          </p:cNvPr>
          <p:cNvSpPr txBox="1"/>
          <p:nvPr/>
        </p:nvSpPr>
        <p:spPr>
          <a:xfrm>
            <a:off x="5080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8B4E9-1388-4338-985F-C20A42E06635}"/>
              </a:ext>
            </a:extLst>
          </p:cNvPr>
          <p:cNvSpPr txBox="1"/>
          <p:nvPr/>
        </p:nvSpPr>
        <p:spPr>
          <a:xfrm>
            <a:off x="5080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EB0EB-EC43-4FDA-8D71-9388400C1B40}"/>
              </a:ext>
            </a:extLst>
          </p:cNvPr>
          <p:cNvSpPr txBox="1"/>
          <p:nvPr/>
        </p:nvSpPr>
        <p:spPr>
          <a:xfrm>
            <a:off x="5080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E3C93-9AE4-4AB5-9155-B01B5A512064}"/>
              </a:ext>
            </a:extLst>
          </p:cNvPr>
          <p:cNvSpPr txBox="1"/>
          <p:nvPr/>
        </p:nvSpPr>
        <p:spPr>
          <a:xfrm>
            <a:off x="106807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2A3C7-108F-4B0E-9300-4BE6B475FB48}"/>
              </a:ext>
            </a:extLst>
          </p:cNvPr>
          <p:cNvSpPr txBox="1"/>
          <p:nvPr/>
        </p:nvSpPr>
        <p:spPr>
          <a:xfrm>
            <a:off x="106807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2536FA-F809-4655-8D71-9F8A36D01CB2}"/>
              </a:ext>
            </a:extLst>
          </p:cNvPr>
          <p:cNvSpPr txBox="1"/>
          <p:nvPr/>
        </p:nvSpPr>
        <p:spPr>
          <a:xfrm>
            <a:off x="106807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42E9A-4149-441C-85BD-066AA78A6A30}"/>
              </a:ext>
            </a:extLst>
          </p:cNvPr>
          <p:cNvSpPr txBox="1"/>
          <p:nvPr/>
        </p:nvSpPr>
        <p:spPr>
          <a:xfrm>
            <a:off x="106807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58136-CF10-4FDB-8433-857E62BC5ACB}"/>
              </a:ext>
            </a:extLst>
          </p:cNvPr>
          <p:cNvSpPr txBox="1"/>
          <p:nvPr/>
        </p:nvSpPr>
        <p:spPr>
          <a:xfrm>
            <a:off x="106807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up5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6976F1FD-0ACC-4EC1-8A95-1BD678716AED}"/>
              </a:ext>
            </a:extLst>
          </p:cNvPr>
          <p:cNvCxnSpPr>
            <a:cxnSpLocks/>
          </p:cNvCxnSpPr>
          <p:nvPr/>
        </p:nvCxnSpPr>
        <p:spPr>
          <a:xfrm>
            <a:off x="6696222" y="4192172"/>
            <a:ext cx="2447778" cy="5226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535D4A2-EE89-44B3-AF3E-6FF32D72E524}"/>
              </a:ext>
            </a:extLst>
          </p:cNvPr>
          <p:cNvCxnSpPr/>
          <p:nvPr/>
        </p:nvCxnSpPr>
        <p:spPr>
          <a:xfrm>
            <a:off x="6682154" y="3429000"/>
            <a:ext cx="2489981" cy="1285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D6249214-F667-4EB7-BFB8-88098EDEDC1D}"/>
              </a:ext>
            </a:extLst>
          </p:cNvPr>
          <p:cNvCxnSpPr/>
          <p:nvPr/>
        </p:nvCxnSpPr>
        <p:spPr>
          <a:xfrm>
            <a:off x="6808763" y="2630658"/>
            <a:ext cx="2335237" cy="20841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820806A-DC4A-48DC-913A-569539FD9594}"/>
              </a:ext>
            </a:extLst>
          </p:cNvPr>
          <p:cNvCxnSpPr>
            <a:cxnSpLocks/>
          </p:cNvCxnSpPr>
          <p:nvPr/>
        </p:nvCxnSpPr>
        <p:spPr>
          <a:xfrm>
            <a:off x="6654019" y="1990801"/>
            <a:ext cx="2726788" cy="27239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23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601AD58-2412-45D5-88A8-D747688AC4C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90972" y="77239"/>
          <a:ext cx="8384722" cy="6703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3" imgW="7505623" imgH="6000578" progId="Visio.Drawing.15">
                  <p:embed/>
                </p:oleObj>
              </mc:Choice>
              <mc:Fallback>
                <p:oleObj name="Visio" r:id="rId3" imgW="7505623" imgH="6000578" progId="Visio.Drawing.15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601AD58-2412-45D5-88A8-D747688AC4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972" y="77239"/>
                        <a:ext cx="8384722" cy="6703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EDFEDFE-D29D-4531-9403-2722B74C5E06}"/>
              </a:ext>
            </a:extLst>
          </p:cNvPr>
          <p:cNvSpPr txBox="1"/>
          <p:nvPr/>
        </p:nvSpPr>
        <p:spPr>
          <a:xfrm>
            <a:off x="5080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02BB2-92E6-4BFE-ADEF-822E3C3E58EC}"/>
              </a:ext>
            </a:extLst>
          </p:cNvPr>
          <p:cNvSpPr txBox="1"/>
          <p:nvPr/>
        </p:nvSpPr>
        <p:spPr>
          <a:xfrm>
            <a:off x="5080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887F1-2ACF-408A-9F70-06AA3A62342C}"/>
              </a:ext>
            </a:extLst>
          </p:cNvPr>
          <p:cNvSpPr txBox="1"/>
          <p:nvPr/>
        </p:nvSpPr>
        <p:spPr>
          <a:xfrm>
            <a:off x="5080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88B4E9-1388-4338-985F-C20A42E06635}"/>
              </a:ext>
            </a:extLst>
          </p:cNvPr>
          <p:cNvSpPr txBox="1"/>
          <p:nvPr/>
        </p:nvSpPr>
        <p:spPr>
          <a:xfrm>
            <a:off x="5080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DEB0EB-EC43-4FDA-8D71-9388400C1B40}"/>
              </a:ext>
            </a:extLst>
          </p:cNvPr>
          <p:cNvSpPr txBox="1"/>
          <p:nvPr/>
        </p:nvSpPr>
        <p:spPr>
          <a:xfrm>
            <a:off x="5080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AE3C93-9AE4-4AB5-9155-B01B5A512064}"/>
              </a:ext>
            </a:extLst>
          </p:cNvPr>
          <p:cNvSpPr txBox="1"/>
          <p:nvPr/>
        </p:nvSpPr>
        <p:spPr>
          <a:xfrm>
            <a:off x="10680700" y="1536700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A2A3C7-108F-4B0E-9300-4BE6B475FB48}"/>
              </a:ext>
            </a:extLst>
          </p:cNvPr>
          <p:cNvSpPr txBox="1"/>
          <p:nvPr/>
        </p:nvSpPr>
        <p:spPr>
          <a:xfrm>
            <a:off x="10680700" y="214320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2536FA-F809-4655-8D71-9F8A36D01CB2}"/>
              </a:ext>
            </a:extLst>
          </p:cNvPr>
          <p:cNvSpPr txBox="1"/>
          <p:nvPr/>
        </p:nvSpPr>
        <p:spPr>
          <a:xfrm>
            <a:off x="10680700" y="28691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42E9A-4149-441C-85BD-066AA78A6A30}"/>
              </a:ext>
            </a:extLst>
          </p:cNvPr>
          <p:cNvSpPr txBox="1"/>
          <p:nvPr/>
        </p:nvSpPr>
        <p:spPr>
          <a:xfrm>
            <a:off x="10680700" y="3582439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958136-CF10-4FDB-8433-857E62BC5ACB}"/>
              </a:ext>
            </a:extLst>
          </p:cNvPr>
          <p:cNvSpPr txBox="1"/>
          <p:nvPr/>
        </p:nvSpPr>
        <p:spPr>
          <a:xfrm>
            <a:off x="10680700" y="4345468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up5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519AB9D8-60DF-4476-B6BA-AABEA3F46CC5}"/>
              </a:ext>
            </a:extLst>
          </p:cNvPr>
          <p:cNvCxnSpPr>
            <a:cxnSpLocks/>
          </p:cNvCxnSpPr>
          <p:nvPr/>
        </p:nvCxnSpPr>
        <p:spPr>
          <a:xfrm>
            <a:off x="6738425" y="2011680"/>
            <a:ext cx="2447778" cy="5008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4B4E2FEE-DB48-43A8-A1B6-28837D77E7C4}"/>
              </a:ext>
            </a:extLst>
          </p:cNvPr>
          <p:cNvCxnSpPr>
            <a:cxnSpLocks/>
          </p:cNvCxnSpPr>
          <p:nvPr/>
        </p:nvCxnSpPr>
        <p:spPr>
          <a:xfrm>
            <a:off x="6738425" y="2616591"/>
            <a:ext cx="2405575" cy="6219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477588C9-F74C-4B3E-896F-B72C829108F3}"/>
              </a:ext>
            </a:extLst>
          </p:cNvPr>
          <p:cNvCxnSpPr/>
          <p:nvPr/>
        </p:nvCxnSpPr>
        <p:spPr>
          <a:xfrm>
            <a:off x="6654018" y="3429000"/>
            <a:ext cx="2532185" cy="6365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4DDFCEF0-A9EC-4B58-A6AF-64AEF312EBE6}"/>
              </a:ext>
            </a:extLst>
          </p:cNvPr>
          <p:cNvCxnSpPr>
            <a:cxnSpLocks/>
          </p:cNvCxnSpPr>
          <p:nvPr/>
        </p:nvCxnSpPr>
        <p:spPr>
          <a:xfrm>
            <a:off x="6654018" y="4178105"/>
            <a:ext cx="2532185" cy="5366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8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E269B-9EE5-4CC3-95CB-EF0E67F302A9}"/>
              </a:ext>
            </a:extLst>
          </p:cNvPr>
          <p:cNvSpPr/>
          <p:nvPr/>
        </p:nvSpPr>
        <p:spPr>
          <a:xfrm>
            <a:off x="1519310" y="1194806"/>
            <a:ext cx="7920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通道数由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ir_chs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[64,128,256,512,512] 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改成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ir_chs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[32,64,128,256,256]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2AADEC-9E5F-4902-BC79-BB79AB79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998"/>
              </p:ext>
            </p:extLst>
          </p:nvPr>
        </p:nvGraphicFramePr>
        <p:xfrm>
          <a:off x="2709203" y="2613416"/>
          <a:ext cx="4458864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68">
                  <a:extLst>
                    <a:ext uri="{9D8B030D-6E8A-4147-A177-3AD203B41FA5}">
                      <a16:colId xmlns:a16="http://schemas.microsoft.com/office/drawing/2014/main" val="2700585514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286042476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208710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原始级联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通道减少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051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92.94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92.29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6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69.48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2014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F594F9B-60C2-49F7-9BEF-D72A04D93951}"/>
              </a:ext>
            </a:extLst>
          </p:cNvPr>
          <p:cNvSpPr/>
          <p:nvPr/>
        </p:nvSpPr>
        <p:spPr>
          <a:xfrm>
            <a:off x="2817978" y="1904111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batchsize</a:t>
            </a:r>
            <a:r>
              <a:rPr lang="en-US" altLang="zh-CN" dirty="0"/>
              <a:t> =2     size=320*320    epoch=140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716831-DE19-4659-AFC0-C97B6A4FB5B4}"/>
              </a:ext>
            </a:extLst>
          </p:cNvPr>
          <p:cNvSpPr/>
          <p:nvPr/>
        </p:nvSpPr>
        <p:spPr>
          <a:xfrm>
            <a:off x="699217" y="294975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Data:A_200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8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41D65C-398D-4707-8A12-87ADA672CBE6}"/>
              </a:ext>
            </a:extLst>
          </p:cNvPr>
          <p:cNvGrpSpPr/>
          <p:nvPr/>
        </p:nvGrpSpPr>
        <p:grpSpPr>
          <a:xfrm>
            <a:off x="1811680" y="0"/>
            <a:ext cx="2478614" cy="5131137"/>
            <a:chOff x="-852519" y="-67842"/>
            <a:chExt cx="2478614" cy="569364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2595276-202A-4053-BEC4-BE6F6A4D3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727" b="8132"/>
            <a:stretch/>
          </p:blipFill>
          <p:spPr>
            <a:xfrm>
              <a:off x="-852519" y="3566407"/>
              <a:ext cx="2462937" cy="205939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043E147-5898-4458-B46C-2E3813377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5357"/>
            <a:stretch/>
          </p:blipFill>
          <p:spPr>
            <a:xfrm>
              <a:off x="-836843" y="-67842"/>
              <a:ext cx="2462938" cy="184219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C154B78-D30C-46C4-858F-0AD3D8DC0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5391"/>
            <a:stretch/>
          </p:blipFill>
          <p:spPr>
            <a:xfrm>
              <a:off x="-836843" y="1749283"/>
              <a:ext cx="2462938" cy="1842196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672097-CC1A-4256-BFB1-80E7A6BC60EA}"/>
              </a:ext>
            </a:extLst>
          </p:cNvPr>
          <p:cNvGrpSpPr/>
          <p:nvPr/>
        </p:nvGrpSpPr>
        <p:grpSpPr>
          <a:xfrm>
            <a:off x="4767773" y="-19101"/>
            <a:ext cx="2462939" cy="5127626"/>
            <a:chOff x="1785254" y="-64835"/>
            <a:chExt cx="2462939" cy="56715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D8F195E-79A5-497A-A09C-0A258F26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5254" y="3578889"/>
              <a:ext cx="2462937" cy="202778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AF006EE-2A0F-4AC2-BBC3-390B772E5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5255" y="1773324"/>
              <a:ext cx="2450076" cy="182482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5F46CA5-18AF-4539-B96B-9F80F3719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5255" y="-64835"/>
              <a:ext cx="2462938" cy="184095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ADB9E1-D61D-4AEC-AEA3-BE3247D63C40}"/>
              </a:ext>
            </a:extLst>
          </p:cNvPr>
          <p:cNvGrpSpPr/>
          <p:nvPr/>
        </p:nvGrpSpPr>
        <p:grpSpPr>
          <a:xfrm>
            <a:off x="7745570" y="-19101"/>
            <a:ext cx="2619074" cy="5127626"/>
            <a:chOff x="4730397" y="-62099"/>
            <a:chExt cx="2619074" cy="564344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C3C5D4C-494C-455C-80D8-DD10D7A8F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43257" y="3553560"/>
              <a:ext cx="2577670" cy="202778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F4BCFEB-1B85-48AE-AD06-B9249C231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-1" b="3145"/>
            <a:stretch/>
          </p:blipFill>
          <p:spPr>
            <a:xfrm>
              <a:off x="4730397" y="1786127"/>
              <a:ext cx="2603390" cy="176743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CE00BED-8A8F-4402-9A66-8B8C76CBF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31729" y="-62099"/>
              <a:ext cx="2617742" cy="1836454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D0607-5D72-4A07-91B2-9E8391910F4A}"/>
              </a:ext>
            </a:extLst>
          </p:cNvPr>
          <p:cNvSpPr txBox="1"/>
          <p:nvPr/>
        </p:nvSpPr>
        <p:spPr>
          <a:xfrm>
            <a:off x="451729" y="645432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RGB-IR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862146-6F32-4E95-907E-B6300F16A5EE}"/>
              </a:ext>
            </a:extLst>
          </p:cNvPr>
          <p:cNvSpPr txBox="1"/>
          <p:nvPr/>
        </p:nvSpPr>
        <p:spPr>
          <a:xfrm>
            <a:off x="253029" y="2283033"/>
            <a:ext cx="18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EC8C56-7D60-4076-B81F-05889DFD2D13}"/>
              </a:ext>
            </a:extLst>
          </p:cNvPr>
          <p:cNvSpPr txBox="1"/>
          <p:nvPr/>
        </p:nvSpPr>
        <p:spPr>
          <a:xfrm>
            <a:off x="451729" y="4140787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3F5C09-BFB1-4327-8762-B37CA945CD90}"/>
              </a:ext>
            </a:extLst>
          </p:cNvPr>
          <p:cNvSpPr txBox="1"/>
          <p:nvPr/>
        </p:nvSpPr>
        <p:spPr>
          <a:xfrm>
            <a:off x="451729" y="5998541"/>
            <a:ext cx="100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63A410F-752A-48EB-B3BF-0DA26B6E55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79" y="5085947"/>
            <a:ext cx="2462937" cy="166019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8675790-109D-4537-AB26-49D2D80117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7773" y="5108524"/>
            <a:ext cx="2450076" cy="16376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84BC95D-DC19-4CA2-A623-F23FB86C35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1290" y="5076798"/>
            <a:ext cx="2564810" cy="16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4A5F41-7266-4355-9CBC-8E31E80D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043"/>
            <a:ext cx="12192000" cy="1524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481A4E-5819-41F6-8FE2-4B702051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200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16064F-965F-4206-B928-D817A451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3958"/>
            <a:ext cx="12192000" cy="15200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07A3D8-96CF-4C4C-9388-EB7674D3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34001"/>
            <a:ext cx="12192000" cy="151447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DCCAB19-554F-4306-AB22-C4328EB785E5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3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63D03E5-F2AF-4116-9A5F-EC6BB864A1F8}"/>
              </a:ext>
            </a:extLst>
          </p:cNvPr>
          <p:cNvGrpSpPr/>
          <p:nvPr/>
        </p:nvGrpSpPr>
        <p:grpSpPr>
          <a:xfrm>
            <a:off x="0" y="3679727"/>
            <a:ext cx="12192000" cy="3057525"/>
            <a:chOff x="0" y="3679727"/>
            <a:chExt cx="10496550" cy="30575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D9ADB94-0937-4F66-B3AE-931D9BE5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213252"/>
              <a:ext cx="10496550" cy="152400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37441D3-5B1B-4793-B14F-F71943FC2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79727"/>
              <a:ext cx="10496550" cy="15240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A90C56F-6F8C-486B-BC70-FE170F6FF465}"/>
              </a:ext>
            </a:extLst>
          </p:cNvPr>
          <p:cNvGrpSpPr/>
          <p:nvPr/>
        </p:nvGrpSpPr>
        <p:grpSpPr>
          <a:xfrm>
            <a:off x="0" y="31653"/>
            <a:ext cx="12192000" cy="2895599"/>
            <a:chOff x="0" y="31653"/>
            <a:chExt cx="10515600" cy="289559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60FBE4A-0C97-4CA5-AB2E-0145D2D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653"/>
              <a:ext cx="10515600" cy="136207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B5B17E-ABE9-435A-9BB6-A33FD914E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393727"/>
              <a:ext cx="10515600" cy="1533525"/>
            </a:xfrm>
            <a:prstGeom prst="rect">
              <a:avLst/>
            </a:prstGeom>
          </p:spPr>
        </p:pic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12D3811-A980-4F83-A8B0-924EC2916341}"/>
              </a:ext>
            </a:extLst>
          </p:cNvPr>
          <p:cNvCxnSpPr/>
          <p:nvPr/>
        </p:nvCxnSpPr>
        <p:spPr>
          <a:xfrm>
            <a:off x="0" y="3260187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9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DAF046-BA89-421E-9862-4FD5DB29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4475"/>
            <a:ext cx="12192000" cy="1533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D7A871-95E2-4B81-8AC6-16A88DC6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0950"/>
            <a:ext cx="12192000" cy="1533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DAFD22-8FC9-49D1-8712-0F18CA62B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2001" cy="15335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079F70-6C5C-45C1-B7EA-50217C37A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28761"/>
            <a:ext cx="12192000" cy="172087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5B847B1-ECBD-433D-856D-8F832CDE4392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7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146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对比实验 0 验证红外信息有效性 </dc:title>
  <dc:creator>meng kang</dc:creator>
  <cp:lastModifiedBy>meng kang</cp:lastModifiedBy>
  <cp:revision>57</cp:revision>
  <dcterms:created xsi:type="dcterms:W3CDTF">2019-05-06T01:06:12Z</dcterms:created>
  <dcterms:modified xsi:type="dcterms:W3CDTF">2019-05-15T07:22:50Z</dcterms:modified>
</cp:coreProperties>
</file>