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98" r:id="rId3"/>
    <p:sldId id="301" r:id="rId4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10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2019/5/22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5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22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C98C03-73C4-46D0-95AB-07C0AF1B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25" y="289713"/>
            <a:ext cx="7577948" cy="3111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CFF35-6EE6-4EF6-8878-0162EF95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70" y="3401619"/>
            <a:ext cx="7662768" cy="31184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92127" y="117575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AF998-A508-45BA-845D-B6C4D6A895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2531" y="-1016842"/>
            <a:ext cx="1199043" cy="47545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9EE5AE-7B41-4EEE-802C-56620D3C3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t="12119" r="10930" b="11137"/>
          <a:stretch/>
        </p:blipFill>
        <p:spPr>
          <a:xfrm rot="16200000">
            <a:off x="5930233" y="-2214940"/>
            <a:ext cx="1199044" cy="97299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3AA163-792F-4F6C-A51E-BD6A6B6EC3E5}"/>
              </a:ext>
            </a:extLst>
          </p:cNvPr>
          <p:cNvSpPr txBox="1"/>
          <p:nvPr/>
        </p:nvSpPr>
        <p:spPr>
          <a:xfrm>
            <a:off x="988665" y="2465359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IR4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C6DC8A-C9E5-4EAF-87EF-CF08A956F2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12159" r="10290" b="11008"/>
          <a:stretch/>
        </p:blipFill>
        <p:spPr>
          <a:xfrm rot="16200000">
            <a:off x="5914219" y="-898763"/>
            <a:ext cx="1224146" cy="9729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F8ABD4-BC56-460D-84A8-65737CF257B6}"/>
              </a:ext>
            </a:extLst>
          </p:cNvPr>
          <p:cNvSpPr txBox="1"/>
          <p:nvPr/>
        </p:nvSpPr>
        <p:spPr>
          <a:xfrm>
            <a:off x="988665" y="37785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IR5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7EF816A-BBF1-4D39-AD1C-F853FC6AA1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12055" r="10201" b="11046"/>
          <a:stretch/>
        </p:blipFill>
        <p:spPr>
          <a:xfrm rot="16200000">
            <a:off x="5918174" y="446079"/>
            <a:ext cx="1216238" cy="972993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470A02F-9DCE-450F-838B-50BC97EB12D3}"/>
              </a:ext>
            </a:extLst>
          </p:cNvPr>
          <p:cNvSpPr txBox="1"/>
          <p:nvPr/>
        </p:nvSpPr>
        <p:spPr>
          <a:xfrm>
            <a:off x="829340" y="5126379"/>
            <a:ext cx="8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824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135</cp:revision>
  <dcterms:created xsi:type="dcterms:W3CDTF">2017-03-07T08:54:00Z</dcterms:created>
  <dcterms:modified xsi:type="dcterms:W3CDTF">2019-05-22T01:21:48Z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