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sldIdLst>
    <p:sldId id="273" r:id="rId2"/>
    <p:sldId id="274" r:id="rId3"/>
    <p:sldId id="275" r:id="rId4"/>
    <p:sldId id="266" r:id="rId5"/>
    <p:sldId id="27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文献汇报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48872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高铭阳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  2019.05.21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64770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07" y="1268760"/>
            <a:ext cx="77152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7" y="2276872"/>
            <a:ext cx="70770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7" y="4221088"/>
            <a:ext cx="18573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578" y="4144119"/>
            <a:ext cx="4286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33" y="4814782"/>
            <a:ext cx="17240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05" y="4695719"/>
            <a:ext cx="30670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578" y="5445224"/>
            <a:ext cx="3819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3" y="5461487"/>
            <a:ext cx="155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92" y="332655"/>
            <a:ext cx="70770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4" y="4725144"/>
            <a:ext cx="8594212" cy="169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09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77686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003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09612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53" y="3889781"/>
            <a:ext cx="59531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6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9</Words>
  <Application>Microsoft Office PowerPoint</Application>
  <PresentationFormat>全屏显示(4:3)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文献汇报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48</cp:revision>
  <dcterms:created xsi:type="dcterms:W3CDTF">2019-01-07T15:21:41Z</dcterms:created>
  <dcterms:modified xsi:type="dcterms:W3CDTF">2019-05-22T02:18:16Z</dcterms:modified>
</cp:coreProperties>
</file>