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273" r:id="rId2"/>
    <p:sldId id="274" r:id="rId3"/>
    <p:sldId id="277" r:id="rId4"/>
    <p:sldId id="275" r:id="rId5"/>
    <p:sldId id="278" r:id="rId6"/>
    <p:sldId id="279" r:id="rId7"/>
    <p:sldId id="26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7055" autoAdjust="0"/>
  </p:normalViewPr>
  <p:slideViewPr>
    <p:cSldViewPr>
      <p:cViewPr varScale="1">
        <p:scale>
          <a:sx n="84" d="100"/>
          <a:sy n="84" d="100"/>
        </p:scale>
        <p:origin x="-14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E7FD1-329C-442A-865F-606706CC9DFF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01851-CD6B-47E8-9DA1-B8AF7902D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文献汇报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448872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                                                     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高铭阳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 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2019.06.19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19" y="332656"/>
            <a:ext cx="662305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628800"/>
            <a:ext cx="7325869" cy="99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759931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016538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论文的两大论点：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1</a:t>
            </a:r>
            <a:r>
              <a:rPr lang="zh-CN" altLang="en-US" dirty="0" smtClean="0"/>
              <a:t>、以前的</a:t>
            </a:r>
            <a:r>
              <a:rPr lang="en-US" altLang="zh-CN" dirty="0" err="1" smtClean="0"/>
              <a:t>AnoGAN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f-</a:t>
            </a:r>
            <a:r>
              <a:rPr lang="en-US" altLang="zh-CN" dirty="0" err="1" smtClean="0"/>
              <a:t>AnoGAN</a:t>
            </a:r>
            <a:r>
              <a:rPr lang="zh-CN" altLang="en-US" dirty="0" smtClean="0"/>
              <a:t>的方法都不是严格意义上的无监督，都是基于弱监督的方法，而且当训练集受到污染时，受影响很大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2</a:t>
            </a:r>
            <a:r>
              <a:rPr lang="zh-CN" altLang="en-US" dirty="0" smtClean="0"/>
              <a:t>、提出了一种与</a:t>
            </a:r>
            <a:r>
              <a:rPr lang="en-US" altLang="zh-CN" dirty="0" smtClean="0"/>
              <a:t>GAN</a:t>
            </a:r>
            <a:r>
              <a:rPr lang="zh-CN" altLang="en-US" dirty="0" smtClean="0"/>
              <a:t>网络同步训练的编码网络，这样能使得当训练集受污染时，编码器能将受污染的数据映射到原点。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59931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06" y="4869161"/>
            <a:ext cx="6803057" cy="52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2849" y="566124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q(x): Wasserstein </a:t>
            </a:r>
            <a:r>
              <a:rPr lang="en-US" altLang="zh-CN" dirty="0"/>
              <a:t>loss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6086" y="50803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异常检测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62" y="1736136"/>
            <a:ext cx="43243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962" y="3645024"/>
            <a:ext cx="189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085184"/>
            <a:ext cx="50577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31640" y="1224166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residual loss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0591" y="24208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其中：</a:t>
            </a:r>
            <a:endParaRPr lang="zh-CN" alt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1" y="2420888"/>
            <a:ext cx="24669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99812" y="3086902"/>
            <a:ext cx="3365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origin distance </a:t>
            </a:r>
            <a:r>
              <a:rPr lang="en-US" altLang="zh-CN" sz="2400" dirty="0" smtClean="0"/>
              <a:t>loss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4509120"/>
            <a:ext cx="3607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总得分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0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7818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289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085184"/>
            <a:ext cx="34099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661248"/>
            <a:ext cx="27051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2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6978650" cy="263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003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105</Words>
  <Application>Microsoft Office PowerPoint</Application>
  <PresentationFormat>全屏显示(4:3)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文献汇报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Yang</dc:creator>
  <cp:lastModifiedBy>Ming Yang</cp:lastModifiedBy>
  <cp:revision>58</cp:revision>
  <dcterms:created xsi:type="dcterms:W3CDTF">2019-01-07T15:21:41Z</dcterms:created>
  <dcterms:modified xsi:type="dcterms:W3CDTF">2019-06-18T13:21:00Z</dcterms:modified>
</cp:coreProperties>
</file>