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6" r:id="rId1"/>
  </p:sldMasterIdLst>
  <p:notesMasterIdLst>
    <p:notesMasterId r:id="rId15"/>
  </p:notesMasterIdLst>
  <p:handoutMasterIdLst>
    <p:handoutMasterId r:id="rId16"/>
  </p:handoutMasterIdLst>
  <p:sldIdLst>
    <p:sldId id="303" r:id="rId2"/>
    <p:sldId id="367" r:id="rId3"/>
    <p:sldId id="374" r:id="rId4"/>
    <p:sldId id="410" r:id="rId5"/>
    <p:sldId id="398" r:id="rId6"/>
    <p:sldId id="406" r:id="rId7"/>
    <p:sldId id="404" r:id="rId8"/>
    <p:sldId id="407" r:id="rId9"/>
    <p:sldId id="408" r:id="rId10"/>
    <p:sldId id="409" r:id="rId11"/>
    <p:sldId id="411" r:id="rId12"/>
    <p:sldId id="412" r:id="rId13"/>
    <p:sldId id="353" r:id="rId14"/>
  </p:sldIdLst>
  <p:sldSz cx="12192000" cy="6858000"/>
  <p:notesSz cx="6858000" cy="9144000"/>
  <p:embeddedFontLst>
    <p:embeddedFont>
      <p:font typeface="Rockwell" panose="02060603020205020403" pitchFamily="18" charset="0"/>
      <p:regular r:id="rId17"/>
      <p:bold r:id="rId18"/>
      <p:italic r:id="rId19"/>
      <p:boldItalic r:id="rId20"/>
    </p:embeddedFont>
    <p:embeddedFont>
      <p:font typeface="等线" panose="02010600030101010101" pitchFamily="2" charset="-122"/>
      <p:regular r:id="rId21"/>
      <p:bold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  <a:srgbClr val="FF0000"/>
    <a:srgbClr val="0000FF"/>
    <a:srgbClr val="3333FF"/>
    <a:srgbClr val="009900"/>
    <a:srgbClr val="660066"/>
    <a:srgbClr val="CC00FF"/>
    <a:srgbClr val="66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9" autoAdjust="0"/>
    <p:restoredTop sz="96408" autoAdjust="0"/>
  </p:normalViewPr>
  <p:slideViewPr>
    <p:cSldViewPr snapToGrid="0" snapToObjects="1">
      <p:cViewPr>
        <p:scale>
          <a:sx n="100" d="100"/>
          <a:sy n="100" d="100"/>
        </p:scale>
        <p:origin x="210" y="37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1415" y="1254308"/>
            <a:ext cx="846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00B050"/>
                </a:solidFill>
                <a:latin typeface="Rockwell" panose="02060603020205020403" pitchFamily="18" charset="0"/>
              </a:rPr>
              <a:t>文献</a:t>
            </a:r>
            <a:r>
              <a:rPr lang="zh-CN" altLang="en-US" sz="5400" b="1" dirty="0">
                <a:solidFill>
                  <a:srgbClr val="00B050"/>
                </a:solidFill>
                <a:latin typeface="Rockwell" panose="02060603020205020403" pitchFamily="18" charset="0"/>
              </a:rPr>
              <a:t>汇报</a:t>
            </a:r>
            <a:endParaRPr lang="en-US" altLang="zh-CN" sz="5400" b="1" dirty="0">
              <a:solidFill>
                <a:srgbClr val="00B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63000" y="4291299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2019.10.17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64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lang="zh-CN" altLang="en-US" sz="2800" dirty="0">
              <a:solidFill>
                <a:srgbClr val="4B11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44" y="1400175"/>
            <a:ext cx="87820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2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64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lang="zh-CN" altLang="en-US" sz="2800" dirty="0">
              <a:solidFill>
                <a:srgbClr val="4B11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2" y="1222848"/>
            <a:ext cx="7205663" cy="51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0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64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lang="zh-CN" altLang="en-US" sz="2800" dirty="0">
              <a:solidFill>
                <a:srgbClr val="4B11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8" y="1062037"/>
            <a:ext cx="6129338" cy="556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8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eeexplore.ieee.org/mediastore_new/IEEE/content/media/8359997/8363198/8363717/8363717-fig-2-source-large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文献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10025" y="2157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4695" y="1266715"/>
            <a:ext cx="98827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 Chen, C. Ding, M. Liu, </a:t>
            </a:r>
            <a:r>
              <a:rPr lang="en-US" altLang="zh-CN" sz="3200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Dual-force convolutional neural networks for accurate brain tumor segmentation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, Pattern Recognition. 88 (2019) 90–100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4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05" y="3048112"/>
            <a:ext cx="7701060" cy="34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1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73444" y="258370"/>
            <a:ext cx="47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</a:rPr>
              <a:t>文章出发点</a:t>
            </a:r>
            <a:endParaRPr lang="zh-CN" altLang="en-US" sz="2800" dirty="0">
              <a:solidFill>
                <a:srgbClr val="4B11B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8131" y="1020611"/>
            <a:ext cx="74551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Accurate segmentation depends on multi-level information.</a:t>
            </a:r>
          </a:p>
          <a:p>
            <a:pPr algn="just"/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558213" y="2610649"/>
            <a:ext cx="8285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Exiting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deep architectures for brain tumor segmentation fail to explicitly encourage the models to learn high-quality hierarchical features.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4851918" y="2118049"/>
            <a:ext cx="550506" cy="4926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917232" y="4139230"/>
            <a:ext cx="550506" cy="49260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58212" y="4822004"/>
            <a:ext cx="828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Dual-force training scheme</a:t>
            </a: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Label distribution-based loss function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8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4" y="2908401"/>
            <a:ext cx="11736941" cy="29084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7105" y="147095"/>
            <a:ext cx="322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DeepMedic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742950"/>
            <a:ext cx="109918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3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1" y="1485530"/>
            <a:ext cx="11554368" cy="47342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26685" y="1023865"/>
            <a:ext cx="322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U-Net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0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4" y="0"/>
            <a:ext cx="10643714" cy="39302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3560711"/>
            <a:ext cx="5942360" cy="31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64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B11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distribution-based loss function</a:t>
            </a:r>
            <a:endParaRPr lang="zh-CN" altLang="en-US" sz="2800" dirty="0">
              <a:solidFill>
                <a:srgbClr val="4B11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214437"/>
            <a:ext cx="6315075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6" y="2628900"/>
            <a:ext cx="6524625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6" y="2781300"/>
            <a:ext cx="6524625" cy="1238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035" y="4171950"/>
            <a:ext cx="6257925" cy="885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035" y="5257800"/>
            <a:ext cx="66484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7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64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lang="zh-CN" altLang="en-US" sz="2800" dirty="0">
              <a:solidFill>
                <a:srgbClr val="4B11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52500"/>
            <a:ext cx="9353550" cy="247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3529012"/>
            <a:ext cx="92583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2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3444" y="258370"/>
            <a:ext cx="64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4B11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实验结果</a:t>
            </a:r>
            <a:endParaRPr lang="zh-CN" altLang="en-US" sz="2800" dirty="0">
              <a:solidFill>
                <a:srgbClr val="4B11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881187"/>
            <a:ext cx="8134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20047</TotalTime>
  <Words>93</Words>
  <Application>Microsoft Office PowerPoint</Application>
  <PresentationFormat>宽屏</PresentationFormat>
  <Paragraphs>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Wingdings</vt:lpstr>
      <vt:lpstr>Rockwell</vt:lpstr>
      <vt:lpstr>Arial</vt:lpstr>
      <vt:lpstr>等线</vt:lpstr>
      <vt:lpstr>微软雅黑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1237</cp:revision>
  <dcterms:created xsi:type="dcterms:W3CDTF">2015-08-18T02:51:41Z</dcterms:created>
  <dcterms:modified xsi:type="dcterms:W3CDTF">2019-10-17T02:52:55Z</dcterms:modified>
  <cp:category/>
</cp:coreProperties>
</file>