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325" r:id="rId4"/>
    <p:sldId id="332" r:id="rId5"/>
    <p:sldId id="329" r:id="rId6"/>
    <p:sldId id="333" r:id="rId7"/>
    <p:sldId id="334" r:id="rId8"/>
    <p:sldId id="32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72"/>
            <p14:sldId id="325"/>
            <p14:sldId id="332"/>
            <p14:sldId id="329"/>
            <p14:sldId id="333"/>
            <p14:sldId id="334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48"/>
  </p:normalViewPr>
  <p:slideViewPr>
    <p:cSldViewPr snapToGrid="0" snapToObjects="1">
      <p:cViewPr>
        <p:scale>
          <a:sx n="74" d="100"/>
          <a:sy n="74" d="100"/>
        </p:scale>
        <p:origin x="792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81BC5DE-FA36-4ABF-A1DB-ABFCF314E768}"/>
              </a:ext>
            </a:extLst>
          </p:cNvPr>
          <p:cNvSpPr/>
          <p:nvPr/>
        </p:nvSpPr>
        <p:spPr>
          <a:xfrm>
            <a:off x="657630" y="574967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双光谱行人检测思考</a:t>
            </a:r>
            <a:endParaRPr lang="en-US" altLang="zh-CN" sz="36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5F4E01-5963-4FAA-9C17-B9934C8E0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9" y="2260810"/>
            <a:ext cx="7995684" cy="381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E5EE17-D582-401F-B2F1-7163A6D981F1}"/>
              </a:ext>
            </a:extLst>
          </p:cNvPr>
          <p:cNvSpPr/>
          <p:nvPr/>
        </p:nvSpPr>
        <p:spPr>
          <a:xfrm>
            <a:off x="818707" y="616688"/>
            <a:ext cx="3771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双光谱联合训练</a:t>
            </a:r>
            <a:endParaRPr lang="en-US" altLang="zh-CN" sz="28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9012B5-DEBD-4474-A889-CEF45015D3FD}"/>
              </a:ext>
            </a:extLst>
          </p:cNvPr>
          <p:cNvSpPr/>
          <p:nvPr/>
        </p:nvSpPr>
        <p:spPr>
          <a:xfrm>
            <a:off x="257577" y="1656962"/>
            <a:ext cx="109663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 Cross-Modal Deep Representations for Robust Pedestrian Detection    2017 CVPR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E860AA-67BC-4309-8A81-89AD3C969FFB}"/>
              </a:ext>
            </a:extLst>
          </p:cNvPr>
          <p:cNvSpPr/>
          <p:nvPr/>
        </p:nvSpPr>
        <p:spPr>
          <a:xfrm>
            <a:off x="1217054" y="2967335"/>
            <a:ext cx="7926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该论文主要目的是使用热成像、可见光样本对联合训练，提升模型在单通道可见光数据上的检测性能，该方案也能应用在单一热成像的应用中。</a:t>
            </a:r>
            <a:endParaRPr lang="zh-CN" altLang="en-US" sz="2400" b="0" dirty="0">
              <a:solidFill>
                <a:srgbClr val="000000"/>
              </a:solidFill>
              <a:effectLst/>
              <a:latin typeface="SF Pro"/>
            </a:endParaRPr>
          </a:p>
        </p:txBody>
      </p:sp>
    </p:spTree>
    <p:extLst>
      <p:ext uri="{BB962C8B-B14F-4D97-AF65-F5344CB8AC3E}">
        <p14:creationId xmlns:p14="http://schemas.microsoft.com/office/powerpoint/2010/main" val="161386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50D66-3D3A-4935-B23D-FB19913A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跨模态迁移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9A10C0-2683-47AD-B7BC-836DAC720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39337"/>
            <a:ext cx="6788200" cy="393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A0869E-021D-4E23-8AE5-682A77AE463E}"/>
              </a:ext>
            </a:extLst>
          </p:cNvPr>
          <p:cNvSpPr/>
          <p:nvPr/>
        </p:nvSpPr>
        <p:spPr>
          <a:xfrm>
            <a:off x="605307" y="5540008"/>
            <a:ext cx="841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因为标签是以 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thermal 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提取出来的特征为调整的目标（称为 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label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0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1EB045-4DED-43B7-A615-B28E4C8FE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5" y="914400"/>
            <a:ext cx="11068236" cy="425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0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18237-7FEA-4A2C-81AA-8DA8C15F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     使用一组双通道的图像作为训练模型的输入，特征在</a:t>
            </a:r>
            <a:r>
              <a:rPr lang="en-US" altLang="zh-CN" sz="2000" dirty="0">
                <a:solidFill>
                  <a:schemeClr val="tx1"/>
                </a:solidFill>
              </a:rPr>
              <a:t>RPN</a:t>
            </a:r>
            <a:r>
              <a:rPr lang="zh-CN" altLang="en-US" sz="2000" dirty="0">
                <a:solidFill>
                  <a:schemeClr val="tx1"/>
                </a:solidFill>
              </a:rPr>
              <a:t>层之前进行融合，共享卷积层相互独立；实际应用时，两个分支都输入同一张可见光图像，热成像训练的分支提取的特征能够作为可见光分支的补充，提升检测性能。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4B7D5C-46F7-4222-94CC-EDCC6A6931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6" y="2208727"/>
            <a:ext cx="9916732" cy="388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3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C484E-3B0B-4A9C-8AAF-2E084D3D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277549-B3F0-4D83-BC67-D706EAF87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96" y="1682652"/>
            <a:ext cx="8596312" cy="24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8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0650-7F19-4829-96DE-511F7460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12" y="3138009"/>
            <a:ext cx="10287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370401-D752-4189-AC3E-0EF51A571EC1}"/>
              </a:ext>
            </a:extLst>
          </p:cNvPr>
          <p:cNvSpPr/>
          <p:nvPr/>
        </p:nvSpPr>
        <p:spPr>
          <a:xfrm>
            <a:off x="1327484" y="2907176"/>
            <a:ext cx="40687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-apple-system"/>
              </a:rPr>
              <a:t>Deep Mutual</a:t>
            </a:r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Learning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70474DA-A1AB-4622-8039-1C567C9F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45838" cy="1320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思考：</a:t>
            </a:r>
            <a:br>
              <a:rPr lang="en-US" altLang="zh-CN" dirty="0"/>
            </a:br>
            <a:r>
              <a:rPr lang="zh-CN" altLang="en-US" sz="1800" dirty="0">
                <a:solidFill>
                  <a:schemeClr val="tx1"/>
                </a:solidFill>
              </a:rPr>
              <a:t>充分利用了多模态数据，但是效果一般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zh-CN" altLang="en-US" sz="1800" dirty="0">
                <a:solidFill>
                  <a:schemeClr val="tx1"/>
                </a:solidFill>
              </a:rPr>
              <a:t>区别与</a:t>
            </a:r>
            <a:r>
              <a:rPr lang="en-US" altLang="zh-CN" sz="1800" dirty="0">
                <a:solidFill>
                  <a:schemeClr val="tx1"/>
                </a:solidFill>
              </a:rPr>
              <a:t>Deep Mutual Learning</a:t>
            </a:r>
            <a:r>
              <a:rPr lang="zh-CN" altLang="en-US" sz="1800" dirty="0">
                <a:solidFill>
                  <a:schemeClr val="tx1"/>
                </a:solidFill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</a:rPr>
              <a:t>deep mutual learning </a:t>
            </a:r>
            <a:r>
              <a:rPr lang="zh-CN" altLang="en-US" sz="1800" dirty="0">
                <a:solidFill>
                  <a:schemeClr val="tx1"/>
                </a:solidFill>
              </a:rPr>
              <a:t>是利用单个模态数据，联合训练两个模型。</a:t>
            </a:r>
            <a:br>
              <a:rPr lang="en-US" altLang="zh-CN" sz="1800" dirty="0">
                <a:solidFill>
                  <a:schemeClr val="tx1"/>
                </a:solidFill>
              </a:rPr>
            </a:b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600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21502</TotalTime>
  <Words>154</Words>
  <Application>Microsoft Office PowerPoint</Application>
  <PresentationFormat>宽屏</PresentationFormat>
  <Paragraphs>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-apple-system</vt:lpstr>
      <vt:lpstr>SF Pro</vt:lpstr>
      <vt:lpstr>黑体</vt:lpstr>
      <vt:lpstr>宋体</vt:lpstr>
      <vt:lpstr>Microsoft YaHei</vt:lpstr>
      <vt:lpstr>Arial</vt:lpstr>
      <vt:lpstr>Calibri</vt:lpstr>
      <vt:lpstr>Trebuchet MS</vt:lpstr>
      <vt:lpstr>Wingdings 3</vt:lpstr>
      <vt:lpstr>Facet</vt:lpstr>
      <vt:lpstr>进度汇报</vt:lpstr>
      <vt:lpstr>PowerPoint 演示文稿</vt:lpstr>
      <vt:lpstr>PowerPoint 演示文稿</vt:lpstr>
      <vt:lpstr>跨模态迁移</vt:lpstr>
      <vt:lpstr>PowerPoint 演示文稿</vt:lpstr>
      <vt:lpstr>     使用一组双通道的图像作为训练模型的输入，特征在RPN层之前进行融合，共享卷积层相互独立；实际应用时，两个分支都输入同一张可见光图像，热成像训练的分支提取的特征能够作为可见光分支的补充，提升检测性能。</vt:lpstr>
      <vt:lpstr>RESULT</vt:lpstr>
      <vt:lpstr>思考： 充分利用了多模态数据，但是效果一般 区别与Deep Mutual Learning：deep mutual learning 是利用单个模态数据，联合训练两个模型。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593</cp:revision>
  <dcterms:created xsi:type="dcterms:W3CDTF">2017-12-23T03:55:49Z</dcterms:created>
  <dcterms:modified xsi:type="dcterms:W3CDTF">2019-10-17T05:08:41Z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