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97" r:id="rId2"/>
    <p:sldId id="298" r:id="rId3"/>
    <p:sldId id="299" r:id="rId4"/>
    <p:sldId id="257" r:id="rId5"/>
    <p:sldId id="302" r:id="rId6"/>
    <p:sldId id="305" r:id="rId7"/>
    <p:sldId id="304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67" autoAdjust="0"/>
  </p:normalViewPr>
  <p:slideViewPr>
    <p:cSldViewPr snapToGrid="0">
      <p:cViewPr varScale="1">
        <p:scale>
          <a:sx n="66" d="100"/>
          <a:sy n="66" d="100"/>
        </p:scale>
        <p:origin x="12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5CF03-CFA1-4F9D-9E4F-D21BC8F0BA2A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1BF7B-DA95-4AFD-897F-95B244A20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35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0" y="1174279"/>
            <a:ext cx="5940152" cy="0"/>
          </a:xfrm>
          <a:prstGeom prst="line">
            <a:avLst/>
          </a:prstGeom>
          <a:ln w="15875">
            <a:gradFill>
              <a:gsLst>
                <a:gs pos="13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65500" y="296900"/>
            <a:ext cx="7344618" cy="649287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1071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73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94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77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43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7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5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39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15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60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60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00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93224" y="4371242"/>
            <a:ext cx="2283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康萌萌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2019.12.05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61162" y="2832269"/>
            <a:ext cx="8356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accent2"/>
                </a:solidFill>
              </a:rPr>
              <a:t>汇报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97147" y="3576763"/>
            <a:ext cx="1706950" cy="226519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 rot="19372238">
            <a:off x="1571896" y="-115346"/>
            <a:ext cx="6946439" cy="694643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rot="19380000">
            <a:off x="885831" y="1225703"/>
            <a:ext cx="2088232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7607845" y="480282"/>
            <a:ext cx="968742" cy="128556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62822" y="4848906"/>
            <a:ext cx="438448" cy="5818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34C8DB3-027B-4277-AE27-083A108FDAFF}"/>
              </a:ext>
            </a:extLst>
          </p:cNvPr>
          <p:cNvCxnSpPr/>
          <p:nvPr/>
        </p:nvCxnSpPr>
        <p:spPr>
          <a:xfrm>
            <a:off x="0" y="647272"/>
            <a:ext cx="9144000" cy="0"/>
          </a:xfrm>
          <a:prstGeom prst="line">
            <a:avLst/>
          </a:prstGeom>
          <a:ln w="6350"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E230F71-4EDF-43FD-A887-AB655ABA3E25}"/>
              </a:ext>
            </a:extLst>
          </p:cNvPr>
          <p:cNvSpPr txBox="1"/>
          <p:nvPr/>
        </p:nvSpPr>
        <p:spPr>
          <a:xfrm>
            <a:off x="115883" y="124052"/>
            <a:ext cx="8296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PCA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（主成分分析）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42DC535-60D8-4094-835E-CAC312EEA58A}"/>
              </a:ext>
            </a:extLst>
          </p:cNvPr>
          <p:cNvSpPr/>
          <p:nvPr/>
        </p:nvSpPr>
        <p:spPr>
          <a:xfrm>
            <a:off x="616838" y="974738"/>
            <a:ext cx="5628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、一维数据用均值，方差等描述各个样本之间的关系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124E969-031C-49BF-A19D-9EEFF2550E77}"/>
              </a:ext>
            </a:extLst>
          </p:cNvPr>
          <p:cNvSpPr/>
          <p:nvPr/>
        </p:nvSpPr>
        <p:spPr>
          <a:xfrm>
            <a:off x="616838" y="1693711"/>
            <a:ext cx="40126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、度量两个随机变量关系的统计量：</a:t>
            </a:r>
            <a:endParaRPr lang="en-US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协方差 ：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72F55A-26C6-4526-8114-BB37721D0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757" y="2023661"/>
            <a:ext cx="4492897" cy="9319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8DD911-1431-4A36-BF1B-056D388DF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757" y="4240960"/>
            <a:ext cx="4683794" cy="129678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2ED7BE0-3846-47A4-AA8E-2101AF609F33}"/>
              </a:ext>
            </a:extLst>
          </p:cNvPr>
          <p:cNvSpPr/>
          <p:nvPr/>
        </p:nvSpPr>
        <p:spPr>
          <a:xfrm>
            <a:off x="602158" y="3688961"/>
            <a:ext cx="40126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、度量多个随机变量关系的统计量：</a:t>
            </a:r>
            <a:endParaRPr lang="en-US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协方差矩阵： 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CC949A9-6033-4FDB-A3B6-3D81ABB36F0D}"/>
              </a:ext>
            </a:extLst>
          </p:cNvPr>
          <p:cNvSpPr/>
          <p:nvPr/>
        </p:nvSpPr>
        <p:spPr>
          <a:xfrm>
            <a:off x="2608476" y="5684211"/>
            <a:ext cx="3262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每行是一个样本，每列为一个维度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8666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34C8DB3-027B-4277-AE27-083A108FDAFF}"/>
              </a:ext>
            </a:extLst>
          </p:cNvPr>
          <p:cNvCxnSpPr/>
          <p:nvPr/>
        </p:nvCxnSpPr>
        <p:spPr>
          <a:xfrm>
            <a:off x="0" y="647272"/>
            <a:ext cx="9144000" cy="0"/>
          </a:xfrm>
          <a:prstGeom prst="line">
            <a:avLst/>
          </a:prstGeom>
          <a:ln w="6350"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E230F71-4EDF-43FD-A887-AB655ABA3E25}"/>
              </a:ext>
            </a:extLst>
          </p:cNvPr>
          <p:cNvSpPr txBox="1"/>
          <p:nvPr/>
        </p:nvSpPr>
        <p:spPr>
          <a:xfrm>
            <a:off x="115883" y="124052"/>
            <a:ext cx="8296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PCA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（主成分分析）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BB9E834-FBC9-467C-87A1-4C9C7D332448}"/>
              </a:ext>
            </a:extLst>
          </p:cNvPr>
          <p:cNvSpPr/>
          <p:nvPr/>
        </p:nvSpPr>
        <p:spPr>
          <a:xfrm>
            <a:off x="308008" y="891029"/>
            <a:ext cx="8104090" cy="2290179"/>
          </a:xfrm>
          <a:prstGeom prst="rect">
            <a:avLst/>
          </a:prstGeom>
          <a:ln w="1905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 PCA特征降维流程</a:t>
            </a:r>
            <a:endParaRPr lang="en-US" altLang="zh-CN" sz="2000" dirty="0"/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1) </a:t>
            </a:r>
            <a:r>
              <a:rPr lang="zh-CN" altLang="en-US" dirty="0"/>
              <a:t>首先计算特征平均值，构建特征数据的协方差矩阵</a:t>
            </a:r>
            <a:r>
              <a:rPr lang="en-US" altLang="zh-CN" dirty="0"/>
              <a:t>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2) </a:t>
            </a:r>
            <a:r>
              <a:rPr lang="zh-CN" altLang="en-US" dirty="0"/>
              <a:t>再通过</a:t>
            </a:r>
            <a:r>
              <a:rPr lang="en-US" altLang="zh-CN" dirty="0"/>
              <a:t>SVD</a:t>
            </a:r>
            <a:r>
              <a:rPr lang="zh-CN" altLang="en-US" dirty="0"/>
              <a:t>分解求解该协方差矩阵的特征值以及特征向量</a:t>
            </a:r>
            <a:r>
              <a:rPr lang="en-US" altLang="zh-CN" dirty="0"/>
              <a:t>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3) </a:t>
            </a:r>
            <a:r>
              <a:rPr lang="zh-CN" altLang="en-US" dirty="0"/>
              <a:t>求出来的特征值依次从大到小排列，选出主成分的特征值</a:t>
            </a:r>
            <a:r>
              <a:rPr lang="en-US" altLang="zh-CN" dirty="0"/>
              <a:t>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4) </a:t>
            </a:r>
            <a:r>
              <a:rPr lang="zh-CN" altLang="en-US" dirty="0"/>
              <a:t>主成分的特征值所对应的特征向量构成降维后的子空间</a:t>
            </a:r>
            <a:r>
              <a:rPr lang="en-US" altLang="zh-CN" dirty="0"/>
              <a:t>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4E2E8B-83C6-4320-8E11-880F185157B4}"/>
              </a:ext>
            </a:extLst>
          </p:cNvPr>
          <p:cNvSpPr/>
          <p:nvPr/>
        </p:nvSpPr>
        <p:spPr>
          <a:xfrm>
            <a:off x="308008" y="3492127"/>
            <a:ext cx="2265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SVD分解基本原理：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9337D7-4497-4B67-A66F-68D4036D5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24" y="3433060"/>
            <a:ext cx="4770293" cy="6202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B552A91-9107-442D-9806-6A0743575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385" y="4046388"/>
            <a:ext cx="3819175" cy="19205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C295BFA-EAB0-451B-97D2-7A919132B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124" y="5966971"/>
            <a:ext cx="4997868" cy="71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8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34C8DB3-027B-4277-AE27-083A108FDAFF}"/>
              </a:ext>
            </a:extLst>
          </p:cNvPr>
          <p:cNvCxnSpPr/>
          <p:nvPr/>
        </p:nvCxnSpPr>
        <p:spPr>
          <a:xfrm>
            <a:off x="0" y="647272"/>
            <a:ext cx="9144000" cy="0"/>
          </a:xfrm>
          <a:prstGeom prst="line">
            <a:avLst/>
          </a:prstGeom>
          <a:ln w="6350"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E230F71-4EDF-43FD-A887-AB655ABA3E25}"/>
              </a:ext>
            </a:extLst>
          </p:cNvPr>
          <p:cNvSpPr txBox="1"/>
          <p:nvPr/>
        </p:nvSpPr>
        <p:spPr>
          <a:xfrm>
            <a:off x="115883" y="124052"/>
            <a:ext cx="8296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PCA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通道图降维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1B5EECD-0AC7-4D5E-8E9D-C74BBEDC2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913" y="2085836"/>
            <a:ext cx="1257300" cy="9620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88D4950-0C25-4A58-9D44-95069BFED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395" y="2181840"/>
            <a:ext cx="1257300" cy="9620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3073488-AF59-4078-82E4-D0E8FBC8A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638" y="2277844"/>
            <a:ext cx="1257300" cy="9620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8569CD0-C705-467E-851E-2DA65C5DC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881" y="2373848"/>
            <a:ext cx="1257300" cy="9620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48CC1BF-61DF-4990-8F26-E3E95DC17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02" y="2490789"/>
            <a:ext cx="1257300" cy="9620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06E6C2F-DAEB-40E7-88EC-9E04C1EC0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29" y="2624630"/>
            <a:ext cx="1257300" cy="9620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FC702D6-AB9D-4DFA-A88A-DB294DDF0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969" y="2085836"/>
            <a:ext cx="1196150" cy="80008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DEF4F2B-546E-4340-8563-5850F43CE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877" y="2201223"/>
            <a:ext cx="1196150" cy="80008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A340D94-EC36-44CF-B1A4-7BF37BFB1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030" y="2302907"/>
            <a:ext cx="1196150" cy="80008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CAF339B-DF8D-4301-90F3-C916D27CB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246" y="2425500"/>
            <a:ext cx="1196150" cy="80008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8E5BB9A-A2C3-42CF-8634-220349A48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697" y="2601267"/>
            <a:ext cx="1196150" cy="80008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A7B3782-F968-4188-96BD-970A6A0D7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897" y="2735725"/>
            <a:ext cx="1196150" cy="80008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58E8B9C0-306F-4A31-8410-EE47966200AF}"/>
              </a:ext>
            </a:extLst>
          </p:cNvPr>
          <p:cNvSpPr txBox="1"/>
          <p:nvPr/>
        </p:nvSpPr>
        <p:spPr>
          <a:xfrm>
            <a:off x="1186667" y="372049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320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C4F3989-7BBC-4D37-BAFE-E08E08CD509B}"/>
              </a:ext>
            </a:extLst>
          </p:cNvPr>
          <p:cNvSpPr txBox="1"/>
          <p:nvPr/>
        </p:nvSpPr>
        <p:spPr>
          <a:xfrm>
            <a:off x="104859" y="2971801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320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A3D9846-E359-41C9-8CCD-1EA0CAF70F95}"/>
              </a:ext>
            </a:extLst>
          </p:cNvPr>
          <p:cNvSpPr txBox="1"/>
          <p:nvPr/>
        </p:nvSpPr>
        <p:spPr>
          <a:xfrm>
            <a:off x="869914" y="143663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1000</a:t>
            </a:r>
            <a:endParaRPr lang="zh-CN" altLang="en-US" dirty="0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916B56CB-506E-45B1-9015-A914E5CD7F1B}"/>
              </a:ext>
            </a:extLst>
          </p:cNvPr>
          <p:cNvSpPr/>
          <p:nvPr/>
        </p:nvSpPr>
        <p:spPr>
          <a:xfrm>
            <a:off x="3199715" y="2540887"/>
            <a:ext cx="7349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39534C0F-B2F9-40D4-8CA1-DBD8A5FEE5B7}"/>
              </a:ext>
            </a:extLst>
          </p:cNvPr>
          <p:cNvSpPr/>
          <p:nvPr/>
        </p:nvSpPr>
        <p:spPr>
          <a:xfrm>
            <a:off x="3357329" y="2475785"/>
            <a:ext cx="7349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E0872137-9437-4A5D-9EEF-ACDB2158258E}"/>
              </a:ext>
            </a:extLst>
          </p:cNvPr>
          <p:cNvSpPr/>
          <p:nvPr/>
        </p:nvSpPr>
        <p:spPr>
          <a:xfrm>
            <a:off x="3531421" y="2402640"/>
            <a:ext cx="7349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1554EC9D-2690-4929-9589-B841EB5CC991}"/>
              </a:ext>
            </a:extLst>
          </p:cNvPr>
          <p:cNvSpPr/>
          <p:nvPr/>
        </p:nvSpPr>
        <p:spPr>
          <a:xfrm>
            <a:off x="7924115" y="2339470"/>
            <a:ext cx="7349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C38C8471-61CC-4F5F-835E-7D4F2A5B41A9}"/>
              </a:ext>
            </a:extLst>
          </p:cNvPr>
          <p:cNvSpPr/>
          <p:nvPr/>
        </p:nvSpPr>
        <p:spPr>
          <a:xfrm>
            <a:off x="8081729" y="2274368"/>
            <a:ext cx="7349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接点 32">
            <a:extLst>
              <a:ext uri="{FF2B5EF4-FFF2-40B4-BE49-F238E27FC236}">
                <a16:creationId xmlns:a16="http://schemas.microsoft.com/office/drawing/2014/main" id="{0344A687-3441-4054-B65F-B740C575AF5A}"/>
              </a:ext>
            </a:extLst>
          </p:cNvPr>
          <p:cNvSpPr/>
          <p:nvPr/>
        </p:nvSpPr>
        <p:spPr>
          <a:xfrm>
            <a:off x="8255821" y="2201223"/>
            <a:ext cx="7349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50679E7-702D-48F8-A87E-BF237482949E}"/>
              </a:ext>
            </a:extLst>
          </p:cNvPr>
          <p:cNvSpPr txBox="1"/>
          <p:nvPr/>
        </p:nvSpPr>
        <p:spPr>
          <a:xfrm>
            <a:off x="5915660" y="362994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CAFDFE4-D0BD-4E4E-BAEF-575BB4EE78CB}"/>
              </a:ext>
            </a:extLst>
          </p:cNvPr>
          <p:cNvSpPr txBox="1"/>
          <p:nvPr/>
        </p:nvSpPr>
        <p:spPr>
          <a:xfrm>
            <a:off x="5126934" y="295110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202BC0B-882D-4C8D-858F-7181E63ED1C8}"/>
              </a:ext>
            </a:extLst>
          </p:cNvPr>
          <p:cNvSpPr txBox="1"/>
          <p:nvPr/>
        </p:nvSpPr>
        <p:spPr>
          <a:xfrm>
            <a:off x="5735407" y="146149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512</a:t>
            </a:r>
            <a:endParaRPr lang="zh-CN" altLang="en-US" dirty="0"/>
          </a:p>
        </p:txBody>
      </p:sp>
      <p:sp>
        <p:nvSpPr>
          <p:cNvPr id="38" name="左大括号 37">
            <a:extLst>
              <a:ext uri="{FF2B5EF4-FFF2-40B4-BE49-F238E27FC236}">
                <a16:creationId xmlns:a16="http://schemas.microsoft.com/office/drawing/2014/main" id="{F85618F9-E423-45FA-87A1-0FE10D532397}"/>
              </a:ext>
            </a:extLst>
          </p:cNvPr>
          <p:cNvSpPr/>
          <p:nvPr/>
        </p:nvSpPr>
        <p:spPr>
          <a:xfrm rot="3665354">
            <a:off x="1342363" y="1091522"/>
            <a:ext cx="234714" cy="17191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左大括号 39">
            <a:extLst>
              <a:ext uri="{FF2B5EF4-FFF2-40B4-BE49-F238E27FC236}">
                <a16:creationId xmlns:a16="http://schemas.microsoft.com/office/drawing/2014/main" id="{51DC5AC5-9D24-4F2C-AFE9-80AE0512C5DC}"/>
              </a:ext>
            </a:extLst>
          </p:cNvPr>
          <p:cNvSpPr/>
          <p:nvPr/>
        </p:nvSpPr>
        <p:spPr>
          <a:xfrm rot="3665354">
            <a:off x="6135676" y="1150264"/>
            <a:ext cx="234714" cy="17191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29B75A8-404F-4157-AEBD-EFB8CB7B988A}"/>
              </a:ext>
            </a:extLst>
          </p:cNvPr>
          <p:cNvSpPr txBox="1"/>
          <p:nvPr/>
        </p:nvSpPr>
        <p:spPr>
          <a:xfrm>
            <a:off x="903868" y="4649002"/>
            <a:ext cx="264687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传统图像特征降维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600" dirty="0"/>
              <a:t>形状、颜色、纹理</a:t>
            </a:r>
            <a:endParaRPr lang="en-US" altLang="zh-CN" sz="1600" dirty="0"/>
          </a:p>
          <a:p>
            <a:r>
              <a:rPr lang="zh-CN" altLang="en-US" sz="1600" dirty="0"/>
              <a:t>（矩特征、灰度共生矩阵）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AA2528A-85ED-4041-8BE7-F8D0B4580BC5}"/>
              </a:ext>
            </a:extLst>
          </p:cNvPr>
          <p:cNvSpPr txBox="1"/>
          <p:nvPr/>
        </p:nvSpPr>
        <p:spPr>
          <a:xfrm>
            <a:off x="5410474" y="461407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深度学习图像特征降维</a:t>
            </a:r>
          </a:p>
        </p:txBody>
      </p:sp>
    </p:spTree>
    <p:extLst>
      <p:ext uri="{BB962C8B-B14F-4D97-AF65-F5344CB8AC3E}">
        <p14:creationId xmlns:p14="http://schemas.microsoft.com/office/powerpoint/2010/main" val="344077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34C8DB3-027B-4277-AE27-083A108FDAFF}"/>
              </a:ext>
            </a:extLst>
          </p:cNvPr>
          <p:cNvCxnSpPr/>
          <p:nvPr/>
        </p:nvCxnSpPr>
        <p:spPr>
          <a:xfrm>
            <a:off x="0" y="647272"/>
            <a:ext cx="9144000" cy="0"/>
          </a:xfrm>
          <a:prstGeom prst="line">
            <a:avLst/>
          </a:prstGeom>
          <a:ln w="6350"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E230F71-4EDF-43FD-A887-AB655ABA3E25}"/>
              </a:ext>
            </a:extLst>
          </p:cNvPr>
          <p:cNvSpPr txBox="1"/>
          <p:nvPr/>
        </p:nvSpPr>
        <p:spPr>
          <a:xfrm>
            <a:off x="115883" y="124052"/>
            <a:ext cx="8296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PCA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通道图降维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77947B1-10DC-4CB0-B49A-F7D90DF06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9010"/>
            <a:ext cx="9144000" cy="5179979"/>
          </a:xfrm>
          <a:prstGeom prst="rect">
            <a:avLst/>
          </a:prstGeom>
        </p:spPr>
      </p:pic>
      <p:sp>
        <p:nvSpPr>
          <p:cNvPr id="11" name="箭头: 下 10">
            <a:extLst>
              <a:ext uri="{FF2B5EF4-FFF2-40B4-BE49-F238E27FC236}">
                <a16:creationId xmlns:a16="http://schemas.microsoft.com/office/drawing/2014/main" id="{C4AC7A66-FE78-4334-B666-FF8AFCDF44C3}"/>
              </a:ext>
            </a:extLst>
          </p:cNvPr>
          <p:cNvSpPr/>
          <p:nvPr/>
        </p:nvSpPr>
        <p:spPr>
          <a:xfrm>
            <a:off x="8251112" y="2107932"/>
            <a:ext cx="107324" cy="2213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31ED471-2CBC-4A68-AADE-3D6017387530}"/>
              </a:ext>
            </a:extLst>
          </p:cNvPr>
          <p:cNvSpPr/>
          <p:nvPr/>
        </p:nvSpPr>
        <p:spPr>
          <a:xfrm>
            <a:off x="8201158" y="3704121"/>
            <a:ext cx="107324" cy="2213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EC79921C-9844-48A1-A2ED-C1611C6BB954}"/>
              </a:ext>
            </a:extLst>
          </p:cNvPr>
          <p:cNvSpPr/>
          <p:nvPr/>
        </p:nvSpPr>
        <p:spPr>
          <a:xfrm>
            <a:off x="8892840" y="3207617"/>
            <a:ext cx="107324" cy="2213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94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34C8DB3-027B-4277-AE27-083A108FDAFF}"/>
              </a:ext>
            </a:extLst>
          </p:cNvPr>
          <p:cNvCxnSpPr/>
          <p:nvPr/>
        </p:nvCxnSpPr>
        <p:spPr>
          <a:xfrm>
            <a:off x="0" y="647272"/>
            <a:ext cx="9144000" cy="0"/>
          </a:xfrm>
          <a:prstGeom prst="line">
            <a:avLst/>
          </a:prstGeom>
          <a:ln w="6350"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E230F71-4EDF-43FD-A887-AB655ABA3E25}"/>
              </a:ext>
            </a:extLst>
          </p:cNvPr>
          <p:cNvSpPr txBox="1"/>
          <p:nvPr/>
        </p:nvSpPr>
        <p:spPr>
          <a:xfrm>
            <a:off x="115883" y="124052"/>
            <a:ext cx="8296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PCA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通道图降维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494F464-86BA-4573-AAB2-25F29735472C}"/>
              </a:ext>
            </a:extLst>
          </p:cNvPr>
          <p:cNvSpPr/>
          <p:nvPr/>
        </p:nvSpPr>
        <p:spPr>
          <a:xfrm>
            <a:off x="472908" y="3025609"/>
            <a:ext cx="94760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   [[[0.0000, 0.2962, 0.8887,  ..., 1.8442, 1.2187, 0.9060],</a:t>
            </a:r>
          </a:p>
          <a:p>
            <a:r>
              <a:rPr lang="en-US" altLang="zh-CN" dirty="0"/>
              <a:t>          [0.0000, 0.3326, 0.9977,  ..., 1.6436, 1.1292, 0.8720],</a:t>
            </a:r>
          </a:p>
          <a:p>
            <a:r>
              <a:rPr lang="en-US" altLang="zh-CN" dirty="0"/>
              <a:t>          [0.0000, 0.4053, 1.2158,  ..., 1.2424, 0.9501, 0.8039],</a:t>
            </a:r>
          </a:p>
          <a:p>
            <a:r>
              <a:rPr lang="en-US" altLang="zh-CN" dirty="0"/>
              <a:t>          ...,</a:t>
            </a:r>
          </a:p>
          <a:p>
            <a:r>
              <a:rPr lang="en-US" altLang="zh-CN" dirty="0"/>
              <a:t>          [0.0258, 0.2561, 0.7168,  ..., 0.0000, 0.0000, 0.0000],</a:t>
            </a:r>
          </a:p>
          <a:p>
            <a:r>
              <a:rPr lang="en-US" altLang="zh-CN" dirty="0"/>
              <a:t>          [0.0086, 0.0854, 0.2389,  ..., 0.0000, 0.0000, 0.0000],</a:t>
            </a:r>
          </a:p>
          <a:p>
            <a:r>
              <a:rPr lang="en-US" altLang="zh-CN" dirty="0"/>
              <a:t>          [0.0000, 0.0000, 0.0000,  ..., 0.0000, 0.0000, 0.0000]],</a:t>
            </a:r>
          </a:p>
          <a:p>
            <a:r>
              <a:rPr lang="en-US" altLang="zh-CN" dirty="0"/>
              <a:t>             ... ... 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F5D5FAB-737C-4015-B883-D7497CBAD87F}"/>
              </a:ext>
            </a:extLst>
          </p:cNvPr>
          <p:cNvSpPr/>
          <p:nvPr/>
        </p:nvSpPr>
        <p:spPr>
          <a:xfrm>
            <a:off x="472908" y="1638377"/>
            <a:ext cx="3249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降维前：</a:t>
            </a:r>
            <a:r>
              <a:rPr lang="en-US" altLang="zh-CN" dirty="0"/>
              <a:t>2 X 1024 X 40 X 40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294AE4-8DE8-4D96-91C7-8B72FFFFD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123" y="1074259"/>
            <a:ext cx="20859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64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34C8DB3-027B-4277-AE27-083A108FDAFF}"/>
              </a:ext>
            </a:extLst>
          </p:cNvPr>
          <p:cNvCxnSpPr/>
          <p:nvPr/>
        </p:nvCxnSpPr>
        <p:spPr>
          <a:xfrm>
            <a:off x="0" y="647272"/>
            <a:ext cx="9144000" cy="0"/>
          </a:xfrm>
          <a:prstGeom prst="line">
            <a:avLst/>
          </a:prstGeom>
          <a:ln w="6350"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E230F71-4EDF-43FD-A887-AB655ABA3E25}"/>
              </a:ext>
            </a:extLst>
          </p:cNvPr>
          <p:cNvSpPr txBox="1"/>
          <p:nvPr/>
        </p:nvSpPr>
        <p:spPr>
          <a:xfrm>
            <a:off x="115883" y="124052"/>
            <a:ext cx="8296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PCA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通道图降维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494F464-86BA-4573-AAB2-25F29735472C}"/>
              </a:ext>
            </a:extLst>
          </p:cNvPr>
          <p:cNvSpPr/>
          <p:nvPr/>
        </p:nvSpPr>
        <p:spPr>
          <a:xfrm>
            <a:off x="192505" y="2123393"/>
            <a:ext cx="947607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   [[8.5819e+00, 3.3815e+00, 8.8285e+00,  ..., 9.7486e+00,</a:t>
            </a:r>
          </a:p>
          <a:p>
            <a:r>
              <a:rPr lang="en-US" altLang="zh-CN" dirty="0"/>
              <a:t>           5.5167e+00, 1.1612e+01],</a:t>
            </a:r>
          </a:p>
          <a:p>
            <a:r>
              <a:rPr lang="en-US" altLang="zh-CN" dirty="0"/>
              <a:t>          [2.4368e+00, 0.0000e+00, 3.0288e+00,  ..., 4.7510e+00,</a:t>
            </a:r>
          </a:p>
          <a:p>
            <a:r>
              <a:rPr lang="en-US" altLang="zh-CN" dirty="0"/>
              <a:t>           1.3865e+00, 6.3635e+00],</a:t>
            </a:r>
          </a:p>
          <a:p>
            <a:r>
              <a:rPr lang="en-US" altLang="zh-CN" dirty="0"/>
              <a:t>          [6.8384e+00, 1.9681e+00, 9.7314e+00,  ..., 1.2954e+01,</a:t>
            </a:r>
          </a:p>
          <a:p>
            <a:r>
              <a:rPr lang="en-US" altLang="zh-CN" dirty="0"/>
              <a:t>           6.3421e+00, 1.2208e+01],</a:t>
            </a:r>
          </a:p>
          <a:p>
            <a:r>
              <a:rPr lang="en-US" altLang="zh-CN" dirty="0"/>
              <a:t>          ...,</a:t>
            </a:r>
          </a:p>
          <a:p>
            <a:r>
              <a:rPr lang="en-US" altLang="zh-CN" dirty="0"/>
              <a:t>          [4.6588e+00, 6.3368e-01, 2.0381e+00,  ..., 0.0000e+00,</a:t>
            </a:r>
          </a:p>
          <a:p>
            <a:r>
              <a:rPr lang="en-US" altLang="zh-CN" dirty="0"/>
              <a:t>           0.0000e+00, 3.8208e+00],</a:t>
            </a:r>
          </a:p>
          <a:p>
            <a:r>
              <a:rPr lang="en-US" altLang="zh-CN" dirty="0"/>
              <a:t>          [2.5512e+00, 0.0000e+00, 1.7095e-01,  ..., 0.0000e+00,</a:t>
            </a:r>
          </a:p>
          <a:p>
            <a:r>
              <a:rPr lang="en-US" altLang="zh-CN" dirty="0"/>
              <a:t>           0.0000e+00, 5.3986e-01],</a:t>
            </a:r>
          </a:p>
          <a:p>
            <a:r>
              <a:rPr lang="en-US" altLang="zh-CN" dirty="0"/>
              <a:t>          [8.5659e+00, 2.7092e+00, 5.1671e+00,  ..., 2.4927e+00,</a:t>
            </a:r>
          </a:p>
          <a:p>
            <a:r>
              <a:rPr lang="en-US" altLang="zh-CN" dirty="0"/>
              <a:t>           1.0032e+00, 6.3608e+00]],</a:t>
            </a:r>
          </a:p>
          <a:p>
            <a:r>
              <a:rPr lang="en-US" altLang="zh-CN" dirty="0"/>
              <a:t>             ... ...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687A96-A645-46C4-9F14-A157AC12F6F0}"/>
              </a:ext>
            </a:extLst>
          </p:cNvPr>
          <p:cNvSpPr/>
          <p:nvPr/>
        </p:nvSpPr>
        <p:spPr>
          <a:xfrm>
            <a:off x="472908" y="1276388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降维后：</a:t>
            </a:r>
            <a:r>
              <a:rPr lang="en-US" altLang="zh-CN" dirty="0"/>
              <a:t>2 X 512 X 40 X 40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59069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1707</TotalTime>
  <Words>473</Words>
  <Application>Microsoft Office PowerPoint</Application>
  <PresentationFormat>全屏显示(4:3)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微软雅黑</vt:lpstr>
      <vt:lpstr>微软雅黑</vt:lpstr>
      <vt:lpstr>Arial</vt:lpstr>
      <vt:lpstr>Times New Roman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蒋金晟</dc:creator>
  <cp:lastModifiedBy>meng kang</cp:lastModifiedBy>
  <cp:revision>164</cp:revision>
  <dcterms:created xsi:type="dcterms:W3CDTF">2015-04-19T07:39:12Z</dcterms:created>
  <dcterms:modified xsi:type="dcterms:W3CDTF">2019-12-12T03:31:03Z</dcterms:modified>
</cp:coreProperties>
</file>