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303" r:id="rId2"/>
    <p:sldId id="356" r:id="rId3"/>
    <p:sldId id="357" r:id="rId4"/>
    <p:sldId id="358" r:id="rId5"/>
    <p:sldId id="359" r:id="rId6"/>
    <p:sldId id="354" r:id="rId7"/>
    <p:sldId id="355" r:id="rId8"/>
    <p:sldId id="353" r:id="rId9"/>
  </p:sldIdLst>
  <p:sldSz cx="12192000" cy="6858000"/>
  <p:notesSz cx="6858000" cy="9144000"/>
  <p:embeddedFontLst>
    <p:embeddedFont>
      <p:font typeface="Rockwell" panose="02060603020205020403" pitchFamily="18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26E0CF-7E94-495E-AE43-C014B975152A}">
          <p14:sldIdLst>
            <p14:sldId id="303"/>
            <p14:sldId id="356"/>
            <p14:sldId id="357"/>
            <p14:sldId id="358"/>
            <p14:sldId id="359"/>
            <p14:sldId id="354"/>
            <p14:sldId id="355"/>
          </p14:sldIdLst>
        </p14:section>
        <p14:section name="无标题节" id="{FDF19EC6-BABC-402A-9F85-FB1957054D57}">
          <p14:sldIdLst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 autoAdjust="0"/>
    <p:restoredTop sz="96408" autoAdjust="0"/>
  </p:normalViewPr>
  <p:slideViewPr>
    <p:cSldViewPr snapToGrid="0" snapToObjects="1">
      <p:cViewPr varScale="1">
        <p:scale>
          <a:sx n="113" d="100"/>
          <a:sy n="113" d="100"/>
        </p:scale>
        <p:origin x="312" y="10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67" y="786695"/>
            <a:ext cx="1073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Rockwell" panose="02060603020205020403" pitchFamily="18" charset="0"/>
              </a:rPr>
              <a:t>进度汇报</a:t>
            </a:r>
            <a:endParaRPr lang="en-US" altLang="zh-CN" sz="5400" b="1" dirty="0" smtClean="0"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865" y="4433803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2019.12.19</a:t>
            </a: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9" y="69430"/>
            <a:ext cx="4800598" cy="67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3134" y="381000"/>
            <a:ext cx="192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Origin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82217"/>
              </p:ext>
            </p:extLst>
          </p:nvPr>
        </p:nvGraphicFramePr>
        <p:xfrm>
          <a:off x="2714806" y="1659467"/>
          <a:ext cx="5379327" cy="377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806" y="1659467"/>
                        <a:ext cx="5379327" cy="377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90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Fig. 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10" y="1092199"/>
            <a:ext cx="6127659" cy="54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67" y="1047803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Kendall A, Gal Y, </a:t>
            </a:r>
            <a:r>
              <a:rPr lang="en-US" altLang="zh-CN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Cipolla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 R. </a:t>
            </a:r>
            <a:r>
              <a:rPr lang="en-US" altLang="zh-CN" sz="2800" dirty="0">
                <a:solidFill>
                  <a:srgbClr val="FF6600"/>
                </a:solidFill>
                <a:latin typeface="Arial" panose="020B0604020202020204" pitchFamily="34" charset="0"/>
              </a:rPr>
              <a:t>Multi-task learning using uncertainty to weigh losses for scene geometry and semantics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[C]//Proceedings of the IEEE Conference on Computer Vision and Pattern Recognition. 2018: 7482-7491.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714625"/>
            <a:ext cx="11144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495" y="1965832"/>
            <a:ext cx="6328771" cy="7422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4229" y="1128888"/>
            <a:ext cx="981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为神经网络输出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46972" y="1158373"/>
          <a:ext cx="893046" cy="51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4" imgW="355320" imgH="203040" progId="Equation.DSMT4">
                  <p:embed/>
                </p:oleObj>
              </mc:Choice>
              <mc:Fallback>
                <p:oleObj name="Equation" r:id="rId4" imgW="35532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6972" y="1158373"/>
                        <a:ext cx="893046" cy="510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238" y="3212432"/>
            <a:ext cx="8101044" cy="1205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08243" y="2908242"/>
            <a:ext cx="299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条件独立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78746" y="2822613"/>
          <a:ext cx="2029497" cy="60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7" imgW="634680" imgH="190440" progId="Equation.DSMT4">
                  <p:embed/>
                </p:oleObj>
              </mc:Choice>
              <mc:Fallback>
                <p:oleObj name="Equation" r:id="rId7" imgW="634680" imgH="1904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8746" y="2822613"/>
                        <a:ext cx="2029497" cy="608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8238" y="5148196"/>
            <a:ext cx="7503237" cy="11705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73178" y="4730176"/>
            <a:ext cx="434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为了估计</a:t>
            </a:r>
            <a:r>
              <a:rPr lang="zh-CN" altLang="en-US" sz="2800" dirty="0"/>
              <a:t>数据</a:t>
            </a:r>
            <a:r>
              <a:rPr lang="zh-CN" altLang="en-US" sz="2800" dirty="0" smtClean="0"/>
              <a:t>不确定性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717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828675"/>
          <a:ext cx="10477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Equation" r:id="rId3" imgW="101512" imgH="152268" progId="Equation.DSMT4">
                  <p:embed/>
                </p:oleObj>
              </mc:Choice>
              <mc:Fallback>
                <p:oleObj name="Equation" r:id="rId3" imgW="101512" imgH="152268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28675"/>
                        <a:ext cx="10477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 bmk="OLE_LINK2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0652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73" y="26570"/>
            <a:ext cx="6820778" cy="1918344"/>
          </a:xfrm>
          <a:prstGeom prst="rect">
            <a:avLst/>
          </a:prstGeom>
        </p:spPr>
      </p:pic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83356"/>
              </p:ext>
            </p:extLst>
          </p:nvPr>
        </p:nvGraphicFramePr>
        <p:xfrm>
          <a:off x="552473" y="1626770"/>
          <a:ext cx="10058646" cy="5007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6" imgW="3797280" imgH="1892160" progId="Equation.DSMT4">
                  <p:embed/>
                </p:oleObj>
              </mc:Choice>
              <mc:Fallback>
                <p:oleObj name="Equation" r:id="rId6" imgW="3797280" imgH="189216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473" y="1626770"/>
                        <a:ext cx="10058646" cy="5007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18863"/>
              </p:ext>
            </p:extLst>
          </p:nvPr>
        </p:nvGraphicFramePr>
        <p:xfrm>
          <a:off x="7246251" y="5791584"/>
          <a:ext cx="4493128" cy="84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name="Equation" r:id="rId8" imgW="2234880" imgH="419040" progId="Equation.DSMT4">
                  <p:embed/>
                </p:oleObj>
              </mc:Choice>
              <mc:Fallback>
                <p:oleObj name="Equation" r:id="rId8" imgW="2234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46251" y="5791584"/>
                        <a:ext cx="4493128" cy="842462"/>
                      </a:xfrm>
                      <a:prstGeom prst="rect">
                        <a:avLst/>
                      </a:prstGeom>
                      <a:ln w="3810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28915</TotalTime>
  <Words>61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Rockwell</vt:lpstr>
      <vt:lpstr>Arial</vt:lpstr>
      <vt:lpstr>Times New Roman</vt:lpstr>
      <vt:lpstr>等线</vt:lpstr>
      <vt:lpstr>微软雅黑</vt:lpstr>
      <vt:lpstr>Segoe UI</vt:lpstr>
      <vt:lpstr>宋体</vt:lpstr>
      <vt:lpstr>Office 主题</vt:lpstr>
      <vt:lpstr>Equation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1361</cp:revision>
  <dcterms:created xsi:type="dcterms:W3CDTF">2015-08-18T02:51:41Z</dcterms:created>
  <dcterms:modified xsi:type="dcterms:W3CDTF">2019-12-19T03:47:48Z</dcterms:modified>
  <cp:category/>
</cp:coreProperties>
</file>