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 bookmarkIdSeed="6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303" r:id="rId2"/>
    <p:sldId id="355" r:id="rId3"/>
    <p:sldId id="357" r:id="rId4"/>
    <p:sldId id="356" r:id="rId5"/>
    <p:sldId id="359" r:id="rId6"/>
    <p:sldId id="358" r:id="rId7"/>
    <p:sldId id="353" r:id="rId8"/>
  </p:sldIdLst>
  <p:sldSz cx="12192000" cy="6858000"/>
  <p:notesSz cx="6858000" cy="9144000"/>
  <p:embeddedFontLst>
    <p:embeddedFont>
      <p:font typeface="Rockwell" panose="02060603020205020403" pitchFamily="18" charset="0"/>
      <p:regular r:id="rId11"/>
      <p:bold r:id="rId12"/>
      <p:italic r:id="rId13"/>
      <p:boldItalic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26E0CF-7E94-495E-AE43-C014B975152A}">
          <p14:sldIdLst>
            <p14:sldId id="303"/>
            <p14:sldId id="355"/>
            <p14:sldId id="357"/>
            <p14:sldId id="356"/>
            <p14:sldId id="359"/>
            <p14:sldId id="358"/>
          </p14:sldIdLst>
        </p14:section>
        <p14:section name="无标题节" id="{FDF19EC6-BABC-402A-9F85-FB1957054D57}">
          <p14:sldIdLst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4" autoAdjust="0"/>
    <p:restoredTop sz="96408" autoAdjust="0"/>
  </p:normalViewPr>
  <p:slideViewPr>
    <p:cSldViewPr snapToGrid="0" snapToObjects="1">
      <p:cViewPr varScale="1">
        <p:scale>
          <a:sx n="84" d="100"/>
          <a:sy n="84" d="100"/>
        </p:scale>
        <p:origin x="648" y="7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67" y="786695"/>
            <a:ext cx="1073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atin typeface="Rockwell" panose="02060603020205020403" pitchFamily="18" charset="0"/>
              </a:rPr>
              <a:t>进度汇报</a:t>
            </a:r>
            <a:endParaRPr lang="en-US" altLang="zh-CN" sz="5400" b="1" dirty="0" smtClean="0"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865" y="4433803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2019.12.26</a:t>
            </a: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11615"/>
              </p:ext>
            </p:extLst>
          </p:nvPr>
        </p:nvGraphicFramePr>
        <p:xfrm>
          <a:off x="283845" y="1405890"/>
          <a:ext cx="11546205" cy="364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Visio" r:id="rId3" imgW="8667885" imgH="2724060" progId="Visio.Drawing.15">
                  <p:embed/>
                </p:oleObj>
              </mc:Choice>
              <mc:Fallback>
                <p:oleObj name="Visio" r:id="rId3" imgW="8667885" imgH="2724060" progId="Visio.Drawing.15">
                  <p:embed/>
                  <p:pic>
                    <p:nvPicPr>
                      <p:cNvPr id="0" name="Object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" y="1405890"/>
                        <a:ext cx="11546205" cy="3646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63"/>
          <p:cNvSpPr>
            <a:spLocks noChangeArrowheads="1"/>
          </p:cNvSpPr>
          <p:nvPr/>
        </p:nvSpPr>
        <p:spPr bwMode="auto">
          <a:xfrm>
            <a:off x="2771621" y="5122370"/>
            <a:ext cx="57572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 bmk="OLE_LINK3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Single Pathway </a:t>
            </a:r>
            <a:r>
              <a:rPr kumimoji="0" lang="en-US" altLang="zh-CN" sz="3200" b="0" i="0" u="none" strike="noStrike" cap="none" normalizeH="0" baseline="0" dirty="0" err="1" smtClean="0" bmk="OLE_LINK3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DeepMedic</a:t>
            </a:r>
            <a:endParaRPr kumimoji="0" lang="en-US" altLang="zh-CN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0180" y="48964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模型图</a:t>
            </a:r>
          </a:p>
        </p:txBody>
      </p:sp>
    </p:spTree>
    <p:extLst>
      <p:ext uri="{BB962C8B-B14F-4D97-AF65-F5344CB8AC3E}">
        <p14:creationId xmlns:p14="http://schemas.microsoft.com/office/powerpoint/2010/main" val="1558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180" y="48964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模型图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75402"/>
              </p:ext>
            </p:extLst>
          </p:nvPr>
        </p:nvGraphicFramePr>
        <p:xfrm>
          <a:off x="668674" y="1104825"/>
          <a:ext cx="10274080" cy="512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3" imgW="8753543" imgH="4352835" progId="Visio.Drawing.15">
                  <p:embed/>
                </p:oleObj>
              </mc:Choice>
              <mc:Fallback>
                <p:oleObj name="Visio" r:id="rId3" imgW="8753543" imgH="43528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74" y="1104825"/>
                        <a:ext cx="10274080" cy="5129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910277" y="6234277"/>
            <a:ext cx="1790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(b) U-Net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834390"/>
            <a:ext cx="11925083" cy="51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075"/>
            <a:ext cx="12492842" cy="54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010"/>
            <a:ext cx="12203466" cy="2894647"/>
          </a:xfrm>
          <a:prstGeom prst="rect">
            <a:avLst/>
          </a:prstGeom>
        </p:spPr>
      </p:pic>
      <p:pic>
        <p:nvPicPr>
          <p:cNvPr id="5122" name="Picture 2" descr="图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6" y="3566160"/>
            <a:ext cx="3517899" cy="316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37710"/>
            <a:ext cx="8115380" cy="8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29014</TotalTime>
  <Words>24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Rockwell</vt:lpstr>
      <vt:lpstr>Arial</vt:lpstr>
      <vt:lpstr>Times New Roman</vt:lpstr>
      <vt:lpstr>等线</vt:lpstr>
      <vt:lpstr>微软雅黑</vt:lpstr>
      <vt:lpstr>Segoe UI</vt:lpstr>
      <vt:lpstr>宋体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1376</cp:revision>
  <dcterms:created xsi:type="dcterms:W3CDTF">2015-08-18T02:51:41Z</dcterms:created>
  <dcterms:modified xsi:type="dcterms:W3CDTF">2019-12-26T04:34:57Z</dcterms:modified>
  <cp:category/>
</cp:coreProperties>
</file>