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53" autoAdjust="0"/>
  </p:normalViewPr>
  <p:slideViewPr>
    <p:cSldViewPr snapToGrid="0">
      <p:cViewPr varScale="1">
        <p:scale>
          <a:sx n="56" d="100"/>
          <a:sy n="56" d="100"/>
        </p:scale>
        <p:origin x="15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5CF03-CFA1-4F9D-9E4F-D21BC8F0BA2A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BF7B-DA95-4AFD-897F-95B244A20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56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不把空间注意力用于高级特征，因为高级特征包含高抽象语义，没有必要过滤空间信息。同时，对低级特征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没有使用通道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力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，因为低级特征的不同通道之间几乎没有语义区别。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BF7B-DA95-4AFD-897F-95B244A20B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BF7B-DA95-4AFD-897F-95B244A20B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5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0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071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4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3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7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omepage.hit.edu.cn/wuxiangqia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93224" y="4371242"/>
            <a:ext cx="228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康萌萌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2019.12.26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1162" y="2832269"/>
            <a:ext cx="835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2"/>
                </a:solidFill>
              </a:rPr>
              <a:t>文献汇报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97147" y="3576763"/>
            <a:ext cx="1706950" cy="2265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1571896" y="-115346"/>
            <a:ext cx="6946439" cy="69464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885831" y="1225703"/>
            <a:ext cx="2088232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607845" y="480282"/>
            <a:ext cx="968742" cy="12855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62822" y="4848906"/>
            <a:ext cx="438448" cy="581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3FDA762-AAC3-4595-818F-3A56C300A7DB}"/>
              </a:ext>
            </a:extLst>
          </p:cNvPr>
          <p:cNvSpPr/>
          <p:nvPr/>
        </p:nvSpPr>
        <p:spPr>
          <a:xfrm>
            <a:off x="4572000" y="228267"/>
            <a:ext cx="4540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arXiv:1903.00179v2  [cs.CV]  4 Apr 2019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655C67-C0C0-4D3F-97A0-47432C63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917257"/>
            <a:ext cx="8620125" cy="20288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D191E5-4E52-4392-8B81-D3812B688597}"/>
              </a:ext>
            </a:extLst>
          </p:cNvPr>
          <p:cNvSpPr/>
          <p:nvPr/>
        </p:nvSpPr>
        <p:spPr>
          <a:xfrm>
            <a:off x="1756499" y="3069049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哈尔滨工业大学计算机科学与技术学院，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01C5C1-1E92-4AB4-9FF7-12667E730944}"/>
              </a:ext>
            </a:extLst>
          </p:cNvPr>
          <p:cNvSpPr/>
          <p:nvPr/>
        </p:nvSpPr>
        <p:spPr>
          <a:xfrm>
            <a:off x="1383149" y="5772195"/>
            <a:ext cx="5086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在国际期刊和会议上发表了</a:t>
            </a:r>
            <a:r>
              <a:rPr lang="en-US" altLang="zh-CN" dirty="0"/>
              <a:t>100</a:t>
            </a:r>
            <a:r>
              <a:rPr lang="zh-CN" altLang="en-US" dirty="0"/>
              <a:t>多篇论文，研究兴趣包括图像处理，计算机视觉，模式识别，生物识别和医学图像分析等。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881BDB-A859-4FCD-97C7-151FF0201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25" y="3528963"/>
            <a:ext cx="1581150" cy="21526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2EE07A1-62A3-433F-8C6D-4D19C5520118}"/>
              </a:ext>
            </a:extLst>
          </p:cNvPr>
          <p:cNvSpPr/>
          <p:nvPr/>
        </p:nvSpPr>
        <p:spPr>
          <a:xfrm>
            <a:off x="5722709" y="306904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hlinkClick r:id="rId4"/>
              </a:rPr>
              <a:t>邬向前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FA52DA-D2BC-42CB-8B4D-48A51E28C22F}"/>
              </a:ext>
            </a:extLst>
          </p:cNvPr>
          <p:cNvSpPr/>
          <p:nvPr/>
        </p:nvSpPr>
        <p:spPr>
          <a:xfrm>
            <a:off x="4149208" y="6289893"/>
            <a:ext cx="5086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http://homepage.hit.edu.cn/wuxiangqian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66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AEC3838-E884-4C65-8E0E-8597EFF74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77" y="729615"/>
            <a:ext cx="7248525" cy="34099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F0BC64-5935-4F15-8C38-C5ACF0CF739D}"/>
              </a:ext>
            </a:extLst>
          </p:cNvPr>
          <p:cNvSpPr/>
          <p:nvPr/>
        </p:nvSpPr>
        <p:spPr>
          <a:xfrm>
            <a:off x="123414" y="210218"/>
            <a:ext cx="89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引 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0B29F9-D8D8-4B43-93D7-98F8390C64F4}"/>
              </a:ext>
            </a:extLst>
          </p:cNvPr>
          <p:cNvSpPr/>
          <p:nvPr/>
        </p:nvSpPr>
        <p:spPr>
          <a:xfrm>
            <a:off x="623292" y="4615934"/>
            <a:ext cx="5983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Liberation Serif"/>
                <a:ea typeface="Source Han Sans Regular"/>
                <a:cs typeface="DejaVu Sans"/>
              </a:rPr>
              <a:t>（</a:t>
            </a:r>
            <a:r>
              <a:rPr lang="en-US" altLang="zh-CN" dirty="0">
                <a:latin typeface="Liberation Serif"/>
                <a:ea typeface="Source Han Sans Regular"/>
                <a:cs typeface="DejaVu Sans"/>
              </a:rPr>
              <a:t>1</a:t>
            </a:r>
            <a:r>
              <a:rPr lang="zh-CN" altLang="en-US" dirty="0">
                <a:latin typeface="Liberation Serif"/>
                <a:ea typeface="Source Han Sans Regular"/>
                <a:cs typeface="DejaVu Sans"/>
              </a:rPr>
              <a:t>）低层</a:t>
            </a:r>
            <a:r>
              <a:rPr lang="zh-CN" altLang="zh-CN" dirty="0">
                <a:latin typeface="Liberation Serif"/>
                <a:ea typeface="Source Han Sans Regular"/>
                <a:cs typeface="DejaVu Sans"/>
              </a:rPr>
              <a:t>特征</a:t>
            </a:r>
            <a:r>
              <a:rPr lang="en-US" altLang="zh-CN" dirty="0">
                <a:latin typeface="Liberation Serif"/>
                <a:ea typeface="Source Han Sans Regular"/>
                <a:cs typeface="DejaVu Sans"/>
              </a:rPr>
              <a:t>                </a:t>
            </a:r>
            <a:r>
              <a:rPr lang="zh-CN" altLang="en-US" dirty="0"/>
              <a:t>空间注意力 </a:t>
            </a:r>
            <a:r>
              <a:rPr lang="en-US" altLang="zh-CN" dirty="0"/>
              <a:t>SA </a:t>
            </a:r>
            <a:r>
              <a:rPr lang="zh-CN" altLang="en-US" dirty="0"/>
              <a:t>（去除噪声）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B34A5F-C8D4-4317-8BA5-26FAB44E9043}"/>
              </a:ext>
            </a:extLst>
          </p:cNvPr>
          <p:cNvSpPr/>
          <p:nvPr/>
        </p:nvSpPr>
        <p:spPr>
          <a:xfrm>
            <a:off x="608168" y="5311259"/>
            <a:ext cx="843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Liberation Serif"/>
                <a:ea typeface="Source Han Sans Regular"/>
                <a:cs typeface="DejaVu Sans"/>
              </a:rPr>
              <a:t>（</a:t>
            </a:r>
            <a:r>
              <a:rPr lang="en-US" altLang="zh-CN" dirty="0">
                <a:latin typeface="Liberation Serif"/>
                <a:ea typeface="Source Han Sans Regular"/>
                <a:cs typeface="DejaVu Sans"/>
              </a:rPr>
              <a:t>2</a:t>
            </a:r>
            <a:r>
              <a:rPr lang="zh-CN" altLang="en-US" dirty="0">
                <a:latin typeface="Liberation Serif"/>
                <a:ea typeface="Source Han Sans Regular"/>
                <a:cs typeface="DejaVu Sans"/>
              </a:rPr>
              <a:t>）</a:t>
            </a:r>
            <a:r>
              <a:rPr lang="zh-CN" altLang="zh-CN" dirty="0">
                <a:latin typeface="Liberation Serif"/>
                <a:ea typeface="Source Han Sans Regular"/>
                <a:cs typeface="DejaVu Sans"/>
              </a:rPr>
              <a:t>高</a:t>
            </a:r>
            <a:r>
              <a:rPr lang="zh-CN" altLang="en-US" dirty="0">
                <a:latin typeface="Liberation Serif"/>
                <a:ea typeface="Source Han Sans Regular"/>
                <a:cs typeface="DejaVu Sans"/>
              </a:rPr>
              <a:t>层</a:t>
            </a:r>
            <a:r>
              <a:rPr lang="zh-CN" altLang="zh-CN" dirty="0">
                <a:latin typeface="Liberation Serif"/>
                <a:ea typeface="Source Han Sans Regular"/>
                <a:cs typeface="DejaVu Sans"/>
              </a:rPr>
              <a:t>特征</a:t>
            </a:r>
            <a:r>
              <a:rPr lang="en-US" altLang="zh-CN" dirty="0">
                <a:latin typeface="Liberation Serif"/>
                <a:ea typeface="Source Han Sans Regular"/>
                <a:cs typeface="DejaVu Sans"/>
              </a:rPr>
              <a:t>                </a:t>
            </a:r>
            <a:r>
              <a:rPr lang="zh-CN" altLang="zh-CN" dirty="0"/>
              <a:t>金字塔特征提取模块</a:t>
            </a:r>
            <a:r>
              <a:rPr lang="en-US" altLang="zh-CN" dirty="0"/>
              <a:t>            </a:t>
            </a:r>
            <a:r>
              <a:rPr lang="zh-CN" altLang="en-US" dirty="0"/>
              <a:t>通道注意力 </a:t>
            </a:r>
            <a:r>
              <a:rPr lang="en-US" altLang="zh-CN" dirty="0"/>
              <a:t>CA</a:t>
            </a:r>
            <a:r>
              <a:rPr lang="zh-CN" altLang="en-US" dirty="0"/>
              <a:t>（尺度选择）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98089B45-0201-4F22-A160-5BF475DD2BB0}"/>
              </a:ext>
            </a:extLst>
          </p:cNvPr>
          <p:cNvSpPr/>
          <p:nvPr/>
        </p:nvSpPr>
        <p:spPr>
          <a:xfrm>
            <a:off x="2371181" y="4708267"/>
            <a:ext cx="65151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F16ACD94-971D-4D29-8689-9D1B5AE73E52}"/>
              </a:ext>
            </a:extLst>
          </p:cNvPr>
          <p:cNvSpPr/>
          <p:nvPr/>
        </p:nvSpPr>
        <p:spPr>
          <a:xfrm>
            <a:off x="2371181" y="5403592"/>
            <a:ext cx="65151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93FA366-75F2-4600-8CE0-073F0F44C912}"/>
              </a:ext>
            </a:extLst>
          </p:cNvPr>
          <p:cNvSpPr/>
          <p:nvPr/>
        </p:nvSpPr>
        <p:spPr>
          <a:xfrm>
            <a:off x="5215981" y="5403592"/>
            <a:ext cx="65151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4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613B19C2-8A74-4A15-B374-E33D62267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4599"/>
            <a:ext cx="9144000" cy="44488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2E331ED-8C2E-4B5E-B6AD-4B1B82203259}"/>
              </a:ext>
            </a:extLst>
          </p:cNvPr>
          <p:cNvSpPr/>
          <p:nvPr/>
        </p:nvSpPr>
        <p:spPr>
          <a:xfrm>
            <a:off x="194310" y="183943"/>
            <a:ext cx="5414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Pyramid Feature Attention Network</a:t>
            </a:r>
          </a:p>
        </p:txBody>
      </p:sp>
    </p:spTree>
    <p:extLst>
      <p:ext uri="{BB962C8B-B14F-4D97-AF65-F5344CB8AC3E}">
        <p14:creationId xmlns:p14="http://schemas.microsoft.com/office/powerpoint/2010/main" val="332713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1D9D62B9-D6E0-4F40-A422-D1EAF0DF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77" y="886777"/>
            <a:ext cx="6143625" cy="58388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6E4915-AFD1-4DE3-AFE7-B36398501A1C}"/>
              </a:ext>
            </a:extLst>
          </p:cNvPr>
          <p:cNvSpPr/>
          <p:nvPr/>
        </p:nvSpPr>
        <p:spPr>
          <a:xfrm>
            <a:off x="194310" y="183943"/>
            <a:ext cx="2581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Pyramid Feature</a:t>
            </a:r>
          </a:p>
        </p:txBody>
      </p:sp>
    </p:spTree>
    <p:extLst>
      <p:ext uri="{BB962C8B-B14F-4D97-AF65-F5344CB8AC3E}">
        <p14:creationId xmlns:p14="http://schemas.microsoft.com/office/powerpoint/2010/main" val="60553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B6EAD82A-74DA-4117-961A-41672FA7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730861"/>
            <a:ext cx="7326630" cy="612713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E80B0EC-5A8F-4050-8C22-9BEBE3E4CA60}"/>
              </a:ext>
            </a:extLst>
          </p:cNvPr>
          <p:cNvSpPr/>
          <p:nvPr/>
        </p:nvSpPr>
        <p:spPr>
          <a:xfrm>
            <a:off x="194310" y="183943"/>
            <a:ext cx="2925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Attention Network</a:t>
            </a:r>
          </a:p>
        </p:txBody>
      </p:sp>
    </p:spTree>
    <p:extLst>
      <p:ext uri="{BB962C8B-B14F-4D97-AF65-F5344CB8AC3E}">
        <p14:creationId xmlns:p14="http://schemas.microsoft.com/office/powerpoint/2010/main" val="337956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175ABA24-A72E-4609-B411-CA91290D5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52" y="1022985"/>
            <a:ext cx="5019675" cy="15430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C8E501-6C17-4C77-8218-A57644415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2728912"/>
            <a:ext cx="5076825" cy="14001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331585-9EE0-42E3-97FE-ADF0B6C3D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852" y="4851082"/>
            <a:ext cx="4905375" cy="6762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D80724-DEAB-42A1-9134-2C1464776A77}"/>
              </a:ext>
            </a:extLst>
          </p:cNvPr>
          <p:cNvSpPr/>
          <p:nvPr/>
        </p:nvSpPr>
        <p:spPr>
          <a:xfrm>
            <a:off x="290706" y="150342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Liberation Serif"/>
                <a:ea typeface="Source Han Sans Regular"/>
                <a:cs typeface="DejaVu Sans"/>
              </a:rPr>
              <a:t>交叉熵损失</a:t>
            </a:r>
            <a:r>
              <a:rPr lang="zh-CN" altLang="en-US" sz="2000" dirty="0">
                <a:latin typeface="Liberation Serif"/>
                <a:ea typeface="Source Han Sans Regular"/>
                <a:cs typeface="DejaVu Sans"/>
              </a:rPr>
              <a:t>：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A9C2A9-0381-459F-BD39-6FB8953E1680}"/>
              </a:ext>
            </a:extLst>
          </p:cNvPr>
          <p:cNvSpPr/>
          <p:nvPr/>
        </p:nvSpPr>
        <p:spPr>
          <a:xfrm>
            <a:off x="341684" y="3222133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Liberation Serif"/>
                <a:ea typeface="Source Han Sans Regular"/>
                <a:cs typeface="DejaVu Sans"/>
              </a:rPr>
              <a:t>边界</a:t>
            </a:r>
            <a:r>
              <a:rPr lang="zh-CN" altLang="zh-CN" sz="2000" dirty="0">
                <a:latin typeface="Liberation Serif"/>
                <a:ea typeface="Source Han Sans Regular"/>
                <a:cs typeface="DejaVu Sans"/>
              </a:rPr>
              <a:t>损失</a:t>
            </a:r>
            <a:r>
              <a:rPr lang="zh-CN" altLang="en-US" sz="2000" dirty="0">
                <a:latin typeface="Liberation Serif"/>
                <a:ea typeface="Source Han Sans Regular"/>
                <a:cs typeface="DejaVu Sans"/>
              </a:rPr>
              <a:t>：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6B9960-43E3-4BD4-BD6D-F5E7940C417F}"/>
              </a:ext>
            </a:extLst>
          </p:cNvPr>
          <p:cNvSpPr/>
          <p:nvPr/>
        </p:nvSpPr>
        <p:spPr>
          <a:xfrm>
            <a:off x="400784" y="498916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Liberation Serif"/>
                <a:ea typeface="Source Han Sans Regular"/>
                <a:cs typeface="DejaVu Sans"/>
              </a:rPr>
              <a:t>总</a:t>
            </a:r>
            <a:r>
              <a:rPr lang="zh-CN" altLang="zh-CN" sz="2000" dirty="0">
                <a:latin typeface="Liberation Serif"/>
                <a:ea typeface="Source Han Sans Regular"/>
                <a:cs typeface="DejaVu Sans"/>
              </a:rPr>
              <a:t>损失</a:t>
            </a:r>
            <a:r>
              <a:rPr lang="zh-CN" altLang="en-US" sz="2000" dirty="0">
                <a:latin typeface="Liberation Serif"/>
                <a:ea typeface="Source Han Sans Regular"/>
                <a:cs typeface="DejaVu Sans"/>
              </a:rPr>
              <a:t>：</a:t>
            </a: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493423-DA26-4C7E-BB23-4BF647441DE7}"/>
              </a:ext>
            </a:extLst>
          </p:cNvPr>
          <p:cNvSpPr/>
          <p:nvPr/>
        </p:nvSpPr>
        <p:spPr>
          <a:xfrm>
            <a:off x="7364484" y="498916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Liberation Serif"/>
                <a:ea typeface="Source Han Sans Regular"/>
                <a:cs typeface="DejaVu Sans"/>
              </a:rPr>
              <a:t>α = 0.7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BC99CF-0854-4049-AAA2-C2999CEDDBFB}"/>
              </a:ext>
            </a:extLst>
          </p:cNvPr>
          <p:cNvSpPr/>
          <p:nvPr/>
        </p:nvSpPr>
        <p:spPr>
          <a:xfrm>
            <a:off x="194310" y="1839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损失函数</a:t>
            </a:r>
          </a:p>
        </p:txBody>
      </p:sp>
    </p:spTree>
    <p:extLst>
      <p:ext uri="{BB962C8B-B14F-4D97-AF65-F5344CB8AC3E}">
        <p14:creationId xmlns:p14="http://schemas.microsoft.com/office/powerpoint/2010/main" val="68219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34C8DB3-027B-4277-AE27-083A108FDAFF}"/>
              </a:ext>
            </a:extLst>
          </p:cNvPr>
          <p:cNvCxnSpPr/>
          <p:nvPr/>
        </p:nvCxnSpPr>
        <p:spPr>
          <a:xfrm>
            <a:off x="0" y="647272"/>
            <a:ext cx="9144000" cy="0"/>
          </a:xfrm>
          <a:prstGeom prst="line">
            <a:avLst/>
          </a:prstGeom>
          <a:ln w="6350"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624865E2-47CE-4597-B9B9-E59CE1A5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956"/>
            <a:ext cx="9144000" cy="357408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C00ED39-8741-4E63-A9BB-16A6E649030C}"/>
              </a:ext>
            </a:extLst>
          </p:cNvPr>
          <p:cNvSpPr/>
          <p:nvPr/>
        </p:nvSpPr>
        <p:spPr>
          <a:xfrm>
            <a:off x="194310" y="18394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20765088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3444</TotalTime>
  <Words>164</Words>
  <Application>Microsoft Office PowerPoint</Application>
  <PresentationFormat>全屏显示(4:3)</PresentationFormat>
  <Paragraphs>23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Liberation Serif</vt:lpstr>
      <vt:lpstr>等线</vt:lpstr>
      <vt:lpstr>微软雅黑</vt:lpstr>
      <vt:lpstr>Arial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蒋金晟</dc:creator>
  <cp:lastModifiedBy>meng kang</cp:lastModifiedBy>
  <cp:revision>186</cp:revision>
  <dcterms:created xsi:type="dcterms:W3CDTF">2015-04-19T07:39:12Z</dcterms:created>
  <dcterms:modified xsi:type="dcterms:W3CDTF">2019-12-26T04:06:07Z</dcterms:modified>
</cp:coreProperties>
</file>