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1" d="100"/>
          <a:sy n="81" d="100"/>
        </p:scale>
        <p:origin x="259"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A770FB-9517-4B75-97FC-B77580DD67A3}"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CN" altLang="en-US"/>
        </a:p>
      </dgm:t>
    </dgm:pt>
    <dgm:pt modelId="{519A5CCE-9D3E-47AF-96C0-BA40BE3037BA}">
      <dgm:prSet phldrT="[文本]"/>
      <dgm:spPr/>
      <dgm:t>
        <a:bodyPr/>
        <a:lstStyle/>
        <a:p>
          <a:r>
            <a:rPr lang="en-US" altLang="zh-CN" dirty="0"/>
            <a:t>1980s</a:t>
          </a:r>
          <a:endParaRPr lang="zh-CN" altLang="en-US" dirty="0"/>
        </a:p>
      </dgm:t>
    </dgm:pt>
    <dgm:pt modelId="{A9AA7C31-6600-4871-BD71-E07502A9BE2F}" type="parTrans" cxnId="{22E1520F-2D2B-4C3F-A9EC-2ADDAB6D2006}">
      <dgm:prSet/>
      <dgm:spPr/>
      <dgm:t>
        <a:bodyPr/>
        <a:lstStyle/>
        <a:p>
          <a:endParaRPr lang="zh-CN" altLang="en-US"/>
        </a:p>
      </dgm:t>
    </dgm:pt>
    <dgm:pt modelId="{A27C84AD-0539-4542-A7DE-B2F9546BDDFD}" type="sibTrans" cxnId="{22E1520F-2D2B-4C3F-A9EC-2ADDAB6D2006}">
      <dgm:prSet/>
      <dgm:spPr/>
      <dgm:t>
        <a:bodyPr/>
        <a:lstStyle/>
        <a:p>
          <a:endParaRPr lang="zh-CN" altLang="en-US"/>
        </a:p>
      </dgm:t>
    </dgm:pt>
    <dgm:pt modelId="{91870A26-2935-410E-82C7-9DB7852329DF}">
      <dgm:prSet phldrT="[文本]"/>
      <dgm:spPr/>
      <dgm:t>
        <a:bodyPr/>
        <a:lstStyle/>
        <a:p>
          <a:r>
            <a:rPr lang="zh-CN" altLang="en-US" dirty="0"/>
            <a:t>美国环保法</a:t>
          </a:r>
        </a:p>
      </dgm:t>
    </dgm:pt>
    <dgm:pt modelId="{D2032FC9-59FD-409C-87E7-5D686F27DE09}" type="parTrans" cxnId="{EFE3568D-83F6-4DD6-9839-BDBADB13E7AB}">
      <dgm:prSet/>
      <dgm:spPr/>
      <dgm:t>
        <a:bodyPr/>
        <a:lstStyle/>
        <a:p>
          <a:endParaRPr lang="zh-CN" altLang="en-US"/>
        </a:p>
      </dgm:t>
    </dgm:pt>
    <dgm:pt modelId="{E8506522-DE5B-4F8C-BD20-545C5ECC2C88}" type="sibTrans" cxnId="{EFE3568D-83F6-4DD6-9839-BDBADB13E7AB}">
      <dgm:prSet/>
      <dgm:spPr/>
      <dgm:t>
        <a:bodyPr/>
        <a:lstStyle/>
        <a:p>
          <a:endParaRPr lang="zh-CN" altLang="en-US"/>
        </a:p>
      </dgm:t>
    </dgm:pt>
    <dgm:pt modelId="{69D6A3DF-3BBA-4895-8535-49C0CC3A5ED7}">
      <dgm:prSet phldrT="[文本]"/>
      <dgm:spPr/>
      <dgm:t>
        <a:bodyPr/>
        <a:lstStyle/>
        <a:p>
          <a:r>
            <a:rPr lang="en-US" altLang="zh-CN" dirty="0"/>
            <a:t>FID</a:t>
          </a:r>
          <a:endParaRPr lang="zh-CN" altLang="en-US" dirty="0"/>
        </a:p>
      </dgm:t>
    </dgm:pt>
    <dgm:pt modelId="{CA807201-8B3D-4C3B-8754-790343B870A4}" type="parTrans" cxnId="{7643820D-FDE4-4B66-9DD0-3388966278AA}">
      <dgm:prSet/>
      <dgm:spPr/>
      <dgm:t>
        <a:bodyPr/>
        <a:lstStyle/>
        <a:p>
          <a:endParaRPr lang="zh-CN" altLang="en-US"/>
        </a:p>
      </dgm:t>
    </dgm:pt>
    <dgm:pt modelId="{073D340D-65B2-4948-8AE0-A57073F17CF0}" type="sibTrans" cxnId="{7643820D-FDE4-4B66-9DD0-3388966278AA}">
      <dgm:prSet/>
      <dgm:spPr/>
      <dgm:t>
        <a:bodyPr/>
        <a:lstStyle/>
        <a:p>
          <a:endParaRPr lang="zh-CN" altLang="en-US"/>
        </a:p>
      </dgm:t>
    </dgm:pt>
    <dgm:pt modelId="{9650AD8B-0EB9-4D5B-9F9F-7DED9B17CCFB}">
      <dgm:prSet phldrT="[文本]"/>
      <dgm:spPr/>
      <dgm:t>
        <a:bodyPr/>
        <a:lstStyle/>
        <a:p>
          <a:r>
            <a:rPr lang="zh-CN" altLang="en-US" dirty="0"/>
            <a:t>人工成本高</a:t>
          </a:r>
        </a:p>
      </dgm:t>
    </dgm:pt>
    <dgm:pt modelId="{3782A382-8EC2-4FE7-85F7-B770C63C44E8}" type="parTrans" cxnId="{B03AA672-FC74-435C-99C9-9C74F5C71446}">
      <dgm:prSet/>
      <dgm:spPr/>
      <dgm:t>
        <a:bodyPr/>
        <a:lstStyle/>
        <a:p>
          <a:endParaRPr lang="zh-CN" altLang="en-US"/>
        </a:p>
      </dgm:t>
    </dgm:pt>
    <dgm:pt modelId="{E5A34D3B-7619-4213-91CD-291E0A6367BF}" type="sibTrans" cxnId="{B03AA672-FC74-435C-99C9-9C74F5C71446}">
      <dgm:prSet/>
      <dgm:spPr/>
      <dgm:t>
        <a:bodyPr/>
        <a:lstStyle/>
        <a:p>
          <a:endParaRPr lang="zh-CN" altLang="en-US"/>
        </a:p>
      </dgm:t>
    </dgm:pt>
    <dgm:pt modelId="{B1F1294A-9B24-4736-B613-15B907C5EA29}">
      <dgm:prSet phldrT="[文本]"/>
      <dgm:spPr/>
      <dgm:t>
        <a:bodyPr/>
        <a:lstStyle/>
        <a:p>
          <a:r>
            <a:rPr lang="en-US" altLang="zh-CN" dirty="0"/>
            <a:t>IR</a:t>
          </a:r>
          <a:endParaRPr lang="zh-CN" altLang="en-US" dirty="0"/>
        </a:p>
      </dgm:t>
    </dgm:pt>
    <dgm:pt modelId="{FB756B09-FA92-47BE-B463-69FE9DF166CD}" type="parTrans" cxnId="{DD1357BC-7E91-4BEA-A5AD-80ECE671A687}">
      <dgm:prSet/>
      <dgm:spPr/>
      <dgm:t>
        <a:bodyPr/>
        <a:lstStyle/>
        <a:p>
          <a:endParaRPr lang="zh-CN" altLang="en-US"/>
        </a:p>
      </dgm:t>
    </dgm:pt>
    <dgm:pt modelId="{A6920684-9C14-42C0-9227-49C81BD0769D}" type="sibTrans" cxnId="{DD1357BC-7E91-4BEA-A5AD-80ECE671A687}">
      <dgm:prSet/>
      <dgm:spPr/>
      <dgm:t>
        <a:bodyPr/>
        <a:lstStyle/>
        <a:p>
          <a:endParaRPr lang="zh-CN" altLang="en-US"/>
        </a:p>
      </dgm:t>
    </dgm:pt>
    <dgm:pt modelId="{CE88DB94-2A64-4E2C-894F-13BE89B044CC}">
      <dgm:prSet phldrT="[文本]"/>
      <dgm:spPr/>
      <dgm:t>
        <a:bodyPr/>
        <a:lstStyle/>
        <a:p>
          <a:r>
            <a:rPr lang="zh-CN" altLang="en-US" dirty="0"/>
            <a:t>预处理需求</a:t>
          </a:r>
        </a:p>
      </dgm:t>
    </dgm:pt>
    <dgm:pt modelId="{C657A33D-75DC-461D-872F-472ABC603590}" type="parTrans" cxnId="{EE063455-634A-4670-83C7-E12698F57CE8}">
      <dgm:prSet/>
      <dgm:spPr/>
      <dgm:t>
        <a:bodyPr/>
        <a:lstStyle/>
        <a:p>
          <a:endParaRPr lang="zh-CN" altLang="en-US"/>
        </a:p>
      </dgm:t>
    </dgm:pt>
    <dgm:pt modelId="{BC2D1A3F-8D4F-4238-B672-F99BBB7D232A}" type="sibTrans" cxnId="{EE063455-634A-4670-83C7-E12698F57CE8}">
      <dgm:prSet/>
      <dgm:spPr/>
      <dgm:t>
        <a:bodyPr/>
        <a:lstStyle/>
        <a:p>
          <a:endParaRPr lang="zh-CN" altLang="en-US"/>
        </a:p>
      </dgm:t>
    </dgm:pt>
    <dgm:pt modelId="{D8442E09-181C-4CE8-B634-4DF58D614789}" type="pres">
      <dgm:prSet presAssocID="{ACA770FB-9517-4B75-97FC-B77580DD67A3}" presName="rootnode" presStyleCnt="0">
        <dgm:presLayoutVars>
          <dgm:chMax/>
          <dgm:chPref/>
          <dgm:dir/>
          <dgm:animLvl val="lvl"/>
        </dgm:presLayoutVars>
      </dgm:prSet>
      <dgm:spPr/>
    </dgm:pt>
    <dgm:pt modelId="{91FA21E6-1DC7-440E-BE4C-AAE9639689CA}" type="pres">
      <dgm:prSet presAssocID="{519A5CCE-9D3E-47AF-96C0-BA40BE3037BA}" presName="composite" presStyleCnt="0"/>
      <dgm:spPr/>
    </dgm:pt>
    <dgm:pt modelId="{2A2738CE-0CDA-453E-8256-4B7B1340DAA9}" type="pres">
      <dgm:prSet presAssocID="{519A5CCE-9D3E-47AF-96C0-BA40BE3037BA}" presName="bentUpArrow1" presStyleLbl="alignImgPlace1" presStyleIdx="0" presStyleCnt="2"/>
      <dgm:spPr/>
    </dgm:pt>
    <dgm:pt modelId="{045BAFBA-A9A6-4D6F-853E-AB78CA93BD9E}" type="pres">
      <dgm:prSet presAssocID="{519A5CCE-9D3E-47AF-96C0-BA40BE3037BA}" presName="ParentText" presStyleLbl="node1" presStyleIdx="0" presStyleCnt="3">
        <dgm:presLayoutVars>
          <dgm:chMax val="1"/>
          <dgm:chPref val="1"/>
          <dgm:bulletEnabled val="1"/>
        </dgm:presLayoutVars>
      </dgm:prSet>
      <dgm:spPr/>
    </dgm:pt>
    <dgm:pt modelId="{3D2DC6CF-7D9F-48AB-B8DC-69421849D68A}" type="pres">
      <dgm:prSet presAssocID="{519A5CCE-9D3E-47AF-96C0-BA40BE3037BA}" presName="ChildText" presStyleLbl="revTx" presStyleIdx="0" presStyleCnt="3">
        <dgm:presLayoutVars>
          <dgm:chMax val="0"/>
          <dgm:chPref val="0"/>
          <dgm:bulletEnabled val="1"/>
        </dgm:presLayoutVars>
      </dgm:prSet>
      <dgm:spPr/>
    </dgm:pt>
    <dgm:pt modelId="{FB0F0E39-D064-4711-AA9B-AAD9A75C1537}" type="pres">
      <dgm:prSet presAssocID="{A27C84AD-0539-4542-A7DE-B2F9546BDDFD}" presName="sibTrans" presStyleCnt="0"/>
      <dgm:spPr/>
    </dgm:pt>
    <dgm:pt modelId="{31490A1A-45A8-4961-8E76-27FB55CE3EB5}" type="pres">
      <dgm:prSet presAssocID="{69D6A3DF-3BBA-4895-8535-49C0CC3A5ED7}" presName="composite" presStyleCnt="0"/>
      <dgm:spPr/>
    </dgm:pt>
    <dgm:pt modelId="{870243D6-3D95-4DA8-981E-DDFF587F962C}" type="pres">
      <dgm:prSet presAssocID="{69D6A3DF-3BBA-4895-8535-49C0CC3A5ED7}" presName="bentUpArrow1" presStyleLbl="alignImgPlace1" presStyleIdx="1" presStyleCnt="2"/>
      <dgm:spPr/>
    </dgm:pt>
    <dgm:pt modelId="{75C01E8D-45A1-4FD2-832B-E6C514C34903}" type="pres">
      <dgm:prSet presAssocID="{69D6A3DF-3BBA-4895-8535-49C0CC3A5ED7}" presName="ParentText" presStyleLbl="node1" presStyleIdx="1" presStyleCnt="3">
        <dgm:presLayoutVars>
          <dgm:chMax val="1"/>
          <dgm:chPref val="1"/>
          <dgm:bulletEnabled val="1"/>
        </dgm:presLayoutVars>
      </dgm:prSet>
      <dgm:spPr/>
    </dgm:pt>
    <dgm:pt modelId="{FEDBD6AE-9B2D-4639-9A06-B69B9A8457EA}" type="pres">
      <dgm:prSet presAssocID="{69D6A3DF-3BBA-4895-8535-49C0CC3A5ED7}" presName="ChildText" presStyleLbl="revTx" presStyleIdx="1" presStyleCnt="3">
        <dgm:presLayoutVars>
          <dgm:chMax val="0"/>
          <dgm:chPref val="0"/>
          <dgm:bulletEnabled val="1"/>
        </dgm:presLayoutVars>
      </dgm:prSet>
      <dgm:spPr/>
    </dgm:pt>
    <dgm:pt modelId="{2F4E3672-CD4B-498B-B145-67DA0BDBC6B8}" type="pres">
      <dgm:prSet presAssocID="{073D340D-65B2-4948-8AE0-A57073F17CF0}" presName="sibTrans" presStyleCnt="0"/>
      <dgm:spPr/>
    </dgm:pt>
    <dgm:pt modelId="{EE15497E-9A87-4157-803A-22E611D2AD9A}" type="pres">
      <dgm:prSet presAssocID="{B1F1294A-9B24-4736-B613-15B907C5EA29}" presName="composite" presStyleCnt="0"/>
      <dgm:spPr/>
    </dgm:pt>
    <dgm:pt modelId="{0611E619-C384-4535-B53B-C8CF106D429F}" type="pres">
      <dgm:prSet presAssocID="{B1F1294A-9B24-4736-B613-15B907C5EA29}" presName="ParentText" presStyleLbl="node1" presStyleIdx="2" presStyleCnt="3">
        <dgm:presLayoutVars>
          <dgm:chMax val="1"/>
          <dgm:chPref val="1"/>
          <dgm:bulletEnabled val="1"/>
        </dgm:presLayoutVars>
      </dgm:prSet>
      <dgm:spPr/>
    </dgm:pt>
    <dgm:pt modelId="{62C3295A-ED61-4374-BAA9-533AAD8650F0}" type="pres">
      <dgm:prSet presAssocID="{B1F1294A-9B24-4736-B613-15B907C5EA29}" presName="FinalChildText" presStyleLbl="revTx" presStyleIdx="2" presStyleCnt="3">
        <dgm:presLayoutVars>
          <dgm:chMax val="0"/>
          <dgm:chPref val="0"/>
          <dgm:bulletEnabled val="1"/>
        </dgm:presLayoutVars>
      </dgm:prSet>
      <dgm:spPr/>
    </dgm:pt>
  </dgm:ptLst>
  <dgm:cxnLst>
    <dgm:cxn modelId="{E655AF04-7909-4B72-A6F8-A2CE76AED791}" type="presOf" srcId="{CE88DB94-2A64-4E2C-894F-13BE89B044CC}" destId="{62C3295A-ED61-4374-BAA9-533AAD8650F0}" srcOrd="0" destOrd="0" presId="urn:microsoft.com/office/officeart/2005/8/layout/StepDownProcess"/>
    <dgm:cxn modelId="{7643820D-FDE4-4B66-9DD0-3388966278AA}" srcId="{ACA770FB-9517-4B75-97FC-B77580DD67A3}" destId="{69D6A3DF-3BBA-4895-8535-49C0CC3A5ED7}" srcOrd="1" destOrd="0" parTransId="{CA807201-8B3D-4C3B-8754-790343B870A4}" sibTransId="{073D340D-65B2-4948-8AE0-A57073F17CF0}"/>
    <dgm:cxn modelId="{22E1520F-2D2B-4C3F-A9EC-2ADDAB6D2006}" srcId="{ACA770FB-9517-4B75-97FC-B77580DD67A3}" destId="{519A5CCE-9D3E-47AF-96C0-BA40BE3037BA}" srcOrd="0" destOrd="0" parTransId="{A9AA7C31-6600-4871-BD71-E07502A9BE2F}" sibTransId="{A27C84AD-0539-4542-A7DE-B2F9546BDDFD}"/>
    <dgm:cxn modelId="{B03AA672-FC74-435C-99C9-9C74F5C71446}" srcId="{69D6A3DF-3BBA-4895-8535-49C0CC3A5ED7}" destId="{9650AD8B-0EB9-4D5B-9F9F-7DED9B17CCFB}" srcOrd="0" destOrd="0" parTransId="{3782A382-8EC2-4FE7-85F7-B770C63C44E8}" sibTransId="{E5A34D3B-7619-4213-91CD-291E0A6367BF}"/>
    <dgm:cxn modelId="{EE063455-634A-4670-83C7-E12698F57CE8}" srcId="{B1F1294A-9B24-4736-B613-15B907C5EA29}" destId="{CE88DB94-2A64-4E2C-894F-13BE89B044CC}" srcOrd="0" destOrd="0" parTransId="{C657A33D-75DC-461D-872F-472ABC603590}" sibTransId="{BC2D1A3F-8D4F-4238-B672-F99BBB7D232A}"/>
    <dgm:cxn modelId="{65CED283-BF37-4011-A748-F4CE4D9A74D6}" type="presOf" srcId="{91870A26-2935-410E-82C7-9DB7852329DF}" destId="{3D2DC6CF-7D9F-48AB-B8DC-69421849D68A}" srcOrd="0" destOrd="0" presId="urn:microsoft.com/office/officeart/2005/8/layout/StepDownProcess"/>
    <dgm:cxn modelId="{EFE3568D-83F6-4DD6-9839-BDBADB13E7AB}" srcId="{519A5CCE-9D3E-47AF-96C0-BA40BE3037BA}" destId="{91870A26-2935-410E-82C7-9DB7852329DF}" srcOrd="0" destOrd="0" parTransId="{D2032FC9-59FD-409C-87E7-5D686F27DE09}" sibTransId="{E8506522-DE5B-4F8C-BD20-545C5ECC2C88}"/>
    <dgm:cxn modelId="{973DDDBB-FAF1-4666-9BBF-E4A3A501C6A8}" type="presOf" srcId="{519A5CCE-9D3E-47AF-96C0-BA40BE3037BA}" destId="{045BAFBA-A9A6-4D6F-853E-AB78CA93BD9E}" srcOrd="0" destOrd="0" presId="urn:microsoft.com/office/officeart/2005/8/layout/StepDownProcess"/>
    <dgm:cxn modelId="{DD1357BC-7E91-4BEA-A5AD-80ECE671A687}" srcId="{ACA770FB-9517-4B75-97FC-B77580DD67A3}" destId="{B1F1294A-9B24-4736-B613-15B907C5EA29}" srcOrd="2" destOrd="0" parTransId="{FB756B09-FA92-47BE-B463-69FE9DF166CD}" sibTransId="{A6920684-9C14-42C0-9227-49C81BD0769D}"/>
    <dgm:cxn modelId="{45C0ABBD-B6A9-401A-97D6-FF6893FE2D5F}" type="presOf" srcId="{B1F1294A-9B24-4736-B613-15B907C5EA29}" destId="{0611E619-C384-4535-B53B-C8CF106D429F}" srcOrd="0" destOrd="0" presId="urn:microsoft.com/office/officeart/2005/8/layout/StepDownProcess"/>
    <dgm:cxn modelId="{35B070C6-EB46-450A-B195-A257865E0B14}" type="presOf" srcId="{9650AD8B-0EB9-4D5B-9F9F-7DED9B17CCFB}" destId="{FEDBD6AE-9B2D-4639-9A06-B69B9A8457EA}" srcOrd="0" destOrd="0" presId="urn:microsoft.com/office/officeart/2005/8/layout/StepDownProcess"/>
    <dgm:cxn modelId="{9340E7F4-CE60-42AD-8AC7-370E7A9B21CF}" type="presOf" srcId="{ACA770FB-9517-4B75-97FC-B77580DD67A3}" destId="{D8442E09-181C-4CE8-B634-4DF58D614789}" srcOrd="0" destOrd="0" presId="urn:microsoft.com/office/officeart/2005/8/layout/StepDownProcess"/>
    <dgm:cxn modelId="{D3DC97F8-3CF3-4EC5-892D-D199B2AF6D89}" type="presOf" srcId="{69D6A3DF-3BBA-4895-8535-49C0CC3A5ED7}" destId="{75C01E8D-45A1-4FD2-832B-E6C514C34903}" srcOrd="0" destOrd="0" presId="urn:microsoft.com/office/officeart/2005/8/layout/StepDownProcess"/>
    <dgm:cxn modelId="{F22DA613-B2D4-4A58-BBD0-556F3E1E8371}" type="presParOf" srcId="{D8442E09-181C-4CE8-B634-4DF58D614789}" destId="{91FA21E6-1DC7-440E-BE4C-AAE9639689CA}" srcOrd="0" destOrd="0" presId="urn:microsoft.com/office/officeart/2005/8/layout/StepDownProcess"/>
    <dgm:cxn modelId="{740AE9BD-7008-402D-B127-3743148C02C6}" type="presParOf" srcId="{91FA21E6-1DC7-440E-BE4C-AAE9639689CA}" destId="{2A2738CE-0CDA-453E-8256-4B7B1340DAA9}" srcOrd="0" destOrd="0" presId="urn:microsoft.com/office/officeart/2005/8/layout/StepDownProcess"/>
    <dgm:cxn modelId="{C57604AD-B345-4C1C-8D70-513694967076}" type="presParOf" srcId="{91FA21E6-1DC7-440E-BE4C-AAE9639689CA}" destId="{045BAFBA-A9A6-4D6F-853E-AB78CA93BD9E}" srcOrd="1" destOrd="0" presId="urn:microsoft.com/office/officeart/2005/8/layout/StepDownProcess"/>
    <dgm:cxn modelId="{25F98098-4B55-4978-8806-C368D50A4546}" type="presParOf" srcId="{91FA21E6-1DC7-440E-BE4C-AAE9639689CA}" destId="{3D2DC6CF-7D9F-48AB-B8DC-69421849D68A}" srcOrd="2" destOrd="0" presId="urn:microsoft.com/office/officeart/2005/8/layout/StepDownProcess"/>
    <dgm:cxn modelId="{509B4FBB-424C-4CB4-AE9B-98CEC72C63DE}" type="presParOf" srcId="{D8442E09-181C-4CE8-B634-4DF58D614789}" destId="{FB0F0E39-D064-4711-AA9B-AAD9A75C1537}" srcOrd="1" destOrd="0" presId="urn:microsoft.com/office/officeart/2005/8/layout/StepDownProcess"/>
    <dgm:cxn modelId="{6B9AB53B-4840-4169-A006-638930A6BE0A}" type="presParOf" srcId="{D8442E09-181C-4CE8-B634-4DF58D614789}" destId="{31490A1A-45A8-4961-8E76-27FB55CE3EB5}" srcOrd="2" destOrd="0" presId="urn:microsoft.com/office/officeart/2005/8/layout/StepDownProcess"/>
    <dgm:cxn modelId="{80BBCAA2-9645-4DF5-98C3-E69CE6E953DB}" type="presParOf" srcId="{31490A1A-45A8-4961-8E76-27FB55CE3EB5}" destId="{870243D6-3D95-4DA8-981E-DDFF587F962C}" srcOrd="0" destOrd="0" presId="urn:microsoft.com/office/officeart/2005/8/layout/StepDownProcess"/>
    <dgm:cxn modelId="{41761AE8-212D-4A43-972A-33D717A4FB76}" type="presParOf" srcId="{31490A1A-45A8-4961-8E76-27FB55CE3EB5}" destId="{75C01E8D-45A1-4FD2-832B-E6C514C34903}" srcOrd="1" destOrd="0" presId="urn:microsoft.com/office/officeart/2005/8/layout/StepDownProcess"/>
    <dgm:cxn modelId="{E3CB1397-EC6C-4A46-BDC2-2FD13E8EE5ED}" type="presParOf" srcId="{31490A1A-45A8-4961-8E76-27FB55CE3EB5}" destId="{FEDBD6AE-9B2D-4639-9A06-B69B9A8457EA}" srcOrd="2" destOrd="0" presId="urn:microsoft.com/office/officeart/2005/8/layout/StepDownProcess"/>
    <dgm:cxn modelId="{BD8E82CF-6869-49CD-9E7F-24D96B83F86D}" type="presParOf" srcId="{D8442E09-181C-4CE8-B634-4DF58D614789}" destId="{2F4E3672-CD4B-498B-B145-67DA0BDBC6B8}" srcOrd="3" destOrd="0" presId="urn:microsoft.com/office/officeart/2005/8/layout/StepDownProcess"/>
    <dgm:cxn modelId="{29E57ACF-78AE-491F-84D2-50E97D4D00B3}" type="presParOf" srcId="{D8442E09-181C-4CE8-B634-4DF58D614789}" destId="{EE15497E-9A87-4157-803A-22E611D2AD9A}" srcOrd="4" destOrd="0" presId="urn:microsoft.com/office/officeart/2005/8/layout/StepDownProcess"/>
    <dgm:cxn modelId="{9692066E-0CC8-4ABC-A056-D0B1F4E7F0C2}" type="presParOf" srcId="{EE15497E-9A87-4157-803A-22E611D2AD9A}" destId="{0611E619-C384-4535-B53B-C8CF106D429F}" srcOrd="0" destOrd="0" presId="urn:microsoft.com/office/officeart/2005/8/layout/StepDownProcess"/>
    <dgm:cxn modelId="{1102BA2C-5859-445D-AEF0-FF6FB0275BD6}" type="presParOf" srcId="{EE15497E-9A87-4157-803A-22E611D2AD9A}" destId="{62C3295A-ED61-4374-BAA9-533AAD8650F0}"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738CE-0CDA-453E-8256-4B7B1340DAA9}">
      <dsp:nvSpPr>
        <dsp:cNvPr id="0" name=""/>
        <dsp:cNvSpPr/>
      </dsp:nvSpPr>
      <dsp:spPr>
        <a:xfrm rot="5400000">
          <a:off x="595447" y="1410594"/>
          <a:ext cx="1247549" cy="142029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5BAFBA-A9A6-4D6F-853E-AB78CA93BD9E}">
      <dsp:nvSpPr>
        <dsp:cNvPr id="0" name=""/>
        <dsp:cNvSpPr/>
      </dsp:nvSpPr>
      <dsp:spPr>
        <a:xfrm>
          <a:off x="264922" y="27661"/>
          <a:ext cx="2100138" cy="1470029"/>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altLang="zh-CN" sz="4900" kern="1200" dirty="0"/>
            <a:t>1980s</a:t>
          </a:r>
          <a:endParaRPr lang="zh-CN" altLang="en-US" sz="4900" kern="1200" dirty="0"/>
        </a:p>
      </dsp:txBody>
      <dsp:txXfrm>
        <a:off x="336696" y="99435"/>
        <a:ext cx="1956590" cy="1326481"/>
      </dsp:txXfrm>
    </dsp:sp>
    <dsp:sp modelId="{3D2DC6CF-7D9F-48AB-B8DC-69421849D68A}">
      <dsp:nvSpPr>
        <dsp:cNvPr id="0" name=""/>
        <dsp:cNvSpPr/>
      </dsp:nvSpPr>
      <dsp:spPr>
        <a:xfrm>
          <a:off x="2365061" y="167861"/>
          <a:ext cx="1527440" cy="1188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228600" lvl="1" indent="-228600" algn="l" defTabSz="1200150">
            <a:lnSpc>
              <a:spcPct val="90000"/>
            </a:lnSpc>
            <a:spcBef>
              <a:spcPct val="0"/>
            </a:spcBef>
            <a:spcAft>
              <a:spcPct val="15000"/>
            </a:spcAft>
            <a:buChar char="•"/>
          </a:pPr>
          <a:r>
            <a:rPr lang="zh-CN" altLang="en-US" sz="2700" kern="1200" dirty="0"/>
            <a:t>美国环保法</a:t>
          </a:r>
        </a:p>
      </dsp:txBody>
      <dsp:txXfrm>
        <a:off x="2365061" y="167861"/>
        <a:ext cx="1527440" cy="1188142"/>
      </dsp:txXfrm>
    </dsp:sp>
    <dsp:sp modelId="{870243D6-3D95-4DA8-981E-DDFF587F962C}">
      <dsp:nvSpPr>
        <dsp:cNvPr id="0" name=""/>
        <dsp:cNvSpPr/>
      </dsp:nvSpPr>
      <dsp:spPr>
        <a:xfrm rot="5400000">
          <a:off x="2336685" y="3061922"/>
          <a:ext cx="1247549" cy="142029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C01E8D-45A1-4FD2-832B-E6C514C34903}">
      <dsp:nvSpPr>
        <dsp:cNvPr id="0" name=""/>
        <dsp:cNvSpPr/>
      </dsp:nvSpPr>
      <dsp:spPr>
        <a:xfrm>
          <a:off x="2006160" y="1678988"/>
          <a:ext cx="2100138" cy="1470029"/>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altLang="zh-CN" sz="4900" kern="1200" dirty="0"/>
            <a:t>FID</a:t>
          </a:r>
          <a:endParaRPr lang="zh-CN" altLang="en-US" sz="4900" kern="1200" dirty="0"/>
        </a:p>
      </dsp:txBody>
      <dsp:txXfrm>
        <a:off x="2077934" y="1750762"/>
        <a:ext cx="1956590" cy="1326481"/>
      </dsp:txXfrm>
    </dsp:sp>
    <dsp:sp modelId="{FEDBD6AE-9B2D-4639-9A06-B69B9A8457EA}">
      <dsp:nvSpPr>
        <dsp:cNvPr id="0" name=""/>
        <dsp:cNvSpPr/>
      </dsp:nvSpPr>
      <dsp:spPr>
        <a:xfrm>
          <a:off x="4106299" y="1819189"/>
          <a:ext cx="1527440" cy="1188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228600" lvl="1" indent="-228600" algn="l" defTabSz="1200150">
            <a:lnSpc>
              <a:spcPct val="90000"/>
            </a:lnSpc>
            <a:spcBef>
              <a:spcPct val="0"/>
            </a:spcBef>
            <a:spcAft>
              <a:spcPct val="15000"/>
            </a:spcAft>
            <a:buChar char="•"/>
          </a:pPr>
          <a:r>
            <a:rPr lang="zh-CN" altLang="en-US" sz="2700" kern="1200" dirty="0"/>
            <a:t>人工成本高</a:t>
          </a:r>
        </a:p>
      </dsp:txBody>
      <dsp:txXfrm>
        <a:off x="4106299" y="1819189"/>
        <a:ext cx="1527440" cy="1188142"/>
      </dsp:txXfrm>
    </dsp:sp>
    <dsp:sp modelId="{0611E619-C384-4535-B53B-C8CF106D429F}">
      <dsp:nvSpPr>
        <dsp:cNvPr id="0" name=""/>
        <dsp:cNvSpPr/>
      </dsp:nvSpPr>
      <dsp:spPr>
        <a:xfrm>
          <a:off x="3747398" y="3330316"/>
          <a:ext cx="2100138" cy="1470029"/>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altLang="zh-CN" sz="4900" kern="1200" dirty="0"/>
            <a:t>IR</a:t>
          </a:r>
          <a:endParaRPr lang="zh-CN" altLang="en-US" sz="4900" kern="1200" dirty="0"/>
        </a:p>
      </dsp:txBody>
      <dsp:txXfrm>
        <a:off x="3819172" y="3402090"/>
        <a:ext cx="1956590" cy="1326481"/>
      </dsp:txXfrm>
    </dsp:sp>
    <dsp:sp modelId="{62C3295A-ED61-4374-BAA9-533AAD8650F0}">
      <dsp:nvSpPr>
        <dsp:cNvPr id="0" name=""/>
        <dsp:cNvSpPr/>
      </dsp:nvSpPr>
      <dsp:spPr>
        <a:xfrm>
          <a:off x="5847537" y="3470517"/>
          <a:ext cx="1527440" cy="1188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228600" lvl="1" indent="-228600" algn="l" defTabSz="1200150">
            <a:lnSpc>
              <a:spcPct val="90000"/>
            </a:lnSpc>
            <a:spcBef>
              <a:spcPct val="0"/>
            </a:spcBef>
            <a:spcAft>
              <a:spcPct val="15000"/>
            </a:spcAft>
            <a:buChar char="•"/>
          </a:pPr>
          <a:r>
            <a:rPr lang="zh-CN" altLang="en-US" sz="2700" kern="1200" dirty="0"/>
            <a:t>预处理需求</a:t>
          </a:r>
        </a:p>
      </dsp:txBody>
      <dsp:txXfrm>
        <a:off x="5847537" y="3470517"/>
        <a:ext cx="1527440" cy="118814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D0E862-7947-44F7-9F82-B856B12530F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EF1B669-7251-4240-A617-3ECB7C168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E07E6B2-9F8F-41D3-9923-7506F854E16C}"/>
              </a:ext>
            </a:extLst>
          </p:cNvPr>
          <p:cNvSpPr>
            <a:spLocks noGrp="1"/>
          </p:cNvSpPr>
          <p:nvPr>
            <p:ph type="dt" sz="half" idx="10"/>
          </p:nvPr>
        </p:nvSpPr>
        <p:spPr/>
        <p:txBody>
          <a:bodyPr/>
          <a:lstStyle/>
          <a:p>
            <a:fld id="{1664F951-A634-403E-B3D0-85E12B8DD85F}" type="datetimeFigureOut">
              <a:rPr lang="zh-CN" altLang="en-US" smtClean="0"/>
              <a:t>2019/12/26</a:t>
            </a:fld>
            <a:endParaRPr lang="zh-CN" altLang="en-US"/>
          </a:p>
        </p:txBody>
      </p:sp>
      <p:sp>
        <p:nvSpPr>
          <p:cNvPr id="5" name="页脚占位符 4">
            <a:extLst>
              <a:ext uri="{FF2B5EF4-FFF2-40B4-BE49-F238E27FC236}">
                <a16:creationId xmlns:a16="http://schemas.microsoft.com/office/drawing/2014/main" id="{376A6C3C-7171-4301-BEDB-83946494CF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1963EE-7CF8-4398-9680-C38329FB6E1E}"/>
              </a:ext>
            </a:extLst>
          </p:cNvPr>
          <p:cNvSpPr>
            <a:spLocks noGrp="1"/>
          </p:cNvSpPr>
          <p:nvPr>
            <p:ph type="sldNum" sz="quarter" idx="12"/>
          </p:nvPr>
        </p:nvSpPr>
        <p:spPr/>
        <p:txBody>
          <a:bodyPr/>
          <a:lstStyle/>
          <a:p>
            <a:fld id="{38FA708E-67F3-4216-BF5A-E8A0B0D32B80}" type="slidenum">
              <a:rPr lang="zh-CN" altLang="en-US" smtClean="0"/>
              <a:t>‹#›</a:t>
            </a:fld>
            <a:endParaRPr lang="zh-CN" altLang="en-US"/>
          </a:p>
        </p:txBody>
      </p:sp>
    </p:spTree>
    <p:extLst>
      <p:ext uri="{BB962C8B-B14F-4D97-AF65-F5344CB8AC3E}">
        <p14:creationId xmlns:p14="http://schemas.microsoft.com/office/powerpoint/2010/main" val="109941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79AD1-73BA-4D9B-A313-80147370C6A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3C3EA2E-AC2A-4AF8-83A2-7342F50F5EB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FABDEA-9F4E-472E-B88B-1B313DCD5CCB}"/>
              </a:ext>
            </a:extLst>
          </p:cNvPr>
          <p:cNvSpPr>
            <a:spLocks noGrp="1"/>
          </p:cNvSpPr>
          <p:nvPr>
            <p:ph type="dt" sz="half" idx="10"/>
          </p:nvPr>
        </p:nvSpPr>
        <p:spPr/>
        <p:txBody>
          <a:bodyPr/>
          <a:lstStyle/>
          <a:p>
            <a:fld id="{1664F951-A634-403E-B3D0-85E12B8DD85F}" type="datetimeFigureOut">
              <a:rPr lang="zh-CN" altLang="en-US" smtClean="0"/>
              <a:t>2019/12/26</a:t>
            </a:fld>
            <a:endParaRPr lang="zh-CN" altLang="en-US"/>
          </a:p>
        </p:txBody>
      </p:sp>
      <p:sp>
        <p:nvSpPr>
          <p:cNvPr id="5" name="页脚占位符 4">
            <a:extLst>
              <a:ext uri="{FF2B5EF4-FFF2-40B4-BE49-F238E27FC236}">
                <a16:creationId xmlns:a16="http://schemas.microsoft.com/office/drawing/2014/main" id="{C6B217E5-C723-4887-8B79-C083DE78CD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AA5F24-B0AB-4C3F-B84E-BDF2A49CCE31}"/>
              </a:ext>
            </a:extLst>
          </p:cNvPr>
          <p:cNvSpPr>
            <a:spLocks noGrp="1"/>
          </p:cNvSpPr>
          <p:nvPr>
            <p:ph type="sldNum" sz="quarter" idx="12"/>
          </p:nvPr>
        </p:nvSpPr>
        <p:spPr/>
        <p:txBody>
          <a:bodyPr/>
          <a:lstStyle/>
          <a:p>
            <a:fld id="{38FA708E-67F3-4216-BF5A-E8A0B0D32B80}" type="slidenum">
              <a:rPr lang="zh-CN" altLang="en-US" smtClean="0"/>
              <a:t>‹#›</a:t>
            </a:fld>
            <a:endParaRPr lang="zh-CN" altLang="en-US"/>
          </a:p>
        </p:txBody>
      </p:sp>
    </p:spTree>
    <p:extLst>
      <p:ext uri="{BB962C8B-B14F-4D97-AF65-F5344CB8AC3E}">
        <p14:creationId xmlns:p14="http://schemas.microsoft.com/office/powerpoint/2010/main" val="89911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9865A86-7758-4899-9477-6682956FA5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C97B896-7DC2-4698-9161-B4C296ED432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1C8DAF-F60E-43D6-80D9-9D2BBF4462B7}"/>
              </a:ext>
            </a:extLst>
          </p:cNvPr>
          <p:cNvSpPr>
            <a:spLocks noGrp="1"/>
          </p:cNvSpPr>
          <p:nvPr>
            <p:ph type="dt" sz="half" idx="10"/>
          </p:nvPr>
        </p:nvSpPr>
        <p:spPr/>
        <p:txBody>
          <a:bodyPr/>
          <a:lstStyle/>
          <a:p>
            <a:fld id="{1664F951-A634-403E-B3D0-85E12B8DD85F}" type="datetimeFigureOut">
              <a:rPr lang="zh-CN" altLang="en-US" smtClean="0"/>
              <a:t>2019/12/26</a:t>
            </a:fld>
            <a:endParaRPr lang="zh-CN" altLang="en-US"/>
          </a:p>
        </p:txBody>
      </p:sp>
      <p:sp>
        <p:nvSpPr>
          <p:cNvPr id="5" name="页脚占位符 4">
            <a:extLst>
              <a:ext uri="{FF2B5EF4-FFF2-40B4-BE49-F238E27FC236}">
                <a16:creationId xmlns:a16="http://schemas.microsoft.com/office/drawing/2014/main" id="{9476F8D6-BCBA-4CF2-AED3-6A03C45338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95D926-7A6C-4F35-A0B1-CF7EC7B66F1F}"/>
              </a:ext>
            </a:extLst>
          </p:cNvPr>
          <p:cNvSpPr>
            <a:spLocks noGrp="1"/>
          </p:cNvSpPr>
          <p:nvPr>
            <p:ph type="sldNum" sz="quarter" idx="12"/>
          </p:nvPr>
        </p:nvSpPr>
        <p:spPr/>
        <p:txBody>
          <a:bodyPr/>
          <a:lstStyle/>
          <a:p>
            <a:fld id="{38FA708E-67F3-4216-BF5A-E8A0B0D32B80}" type="slidenum">
              <a:rPr lang="zh-CN" altLang="en-US" smtClean="0"/>
              <a:t>‹#›</a:t>
            </a:fld>
            <a:endParaRPr lang="zh-CN" altLang="en-US"/>
          </a:p>
        </p:txBody>
      </p:sp>
    </p:spTree>
    <p:extLst>
      <p:ext uri="{BB962C8B-B14F-4D97-AF65-F5344CB8AC3E}">
        <p14:creationId xmlns:p14="http://schemas.microsoft.com/office/powerpoint/2010/main" val="207687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45763-F518-4DB4-989E-94F4FAD083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BFB1EBF-FD76-4473-A69C-F9F7112FC8C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EDB14B-D9B1-4019-ADC6-23F191E2D54A}"/>
              </a:ext>
            </a:extLst>
          </p:cNvPr>
          <p:cNvSpPr>
            <a:spLocks noGrp="1"/>
          </p:cNvSpPr>
          <p:nvPr>
            <p:ph type="dt" sz="half" idx="10"/>
          </p:nvPr>
        </p:nvSpPr>
        <p:spPr/>
        <p:txBody>
          <a:bodyPr/>
          <a:lstStyle/>
          <a:p>
            <a:fld id="{1664F951-A634-403E-B3D0-85E12B8DD85F}" type="datetimeFigureOut">
              <a:rPr lang="zh-CN" altLang="en-US" smtClean="0"/>
              <a:t>2019/12/26</a:t>
            </a:fld>
            <a:endParaRPr lang="zh-CN" altLang="en-US"/>
          </a:p>
        </p:txBody>
      </p:sp>
      <p:sp>
        <p:nvSpPr>
          <p:cNvPr id="5" name="页脚占位符 4">
            <a:extLst>
              <a:ext uri="{FF2B5EF4-FFF2-40B4-BE49-F238E27FC236}">
                <a16:creationId xmlns:a16="http://schemas.microsoft.com/office/drawing/2014/main" id="{8398AA18-5153-4346-BE7D-79A8BA0B21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F22048-4815-4A07-A640-0EEA2749471C}"/>
              </a:ext>
            </a:extLst>
          </p:cNvPr>
          <p:cNvSpPr>
            <a:spLocks noGrp="1"/>
          </p:cNvSpPr>
          <p:nvPr>
            <p:ph type="sldNum" sz="quarter" idx="12"/>
          </p:nvPr>
        </p:nvSpPr>
        <p:spPr/>
        <p:txBody>
          <a:bodyPr/>
          <a:lstStyle/>
          <a:p>
            <a:fld id="{38FA708E-67F3-4216-BF5A-E8A0B0D32B80}" type="slidenum">
              <a:rPr lang="zh-CN" altLang="en-US" smtClean="0"/>
              <a:t>‹#›</a:t>
            </a:fld>
            <a:endParaRPr lang="zh-CN" altLang="en-US"/>
          </a:p>
        </p:txBody>
      </p:sp>
    </p:spTree>
    <p:extLst>
      <p:ext uri="{BB962C8B-B14F-4D97-AF65-F5344CB8AC3E}">
        <p14:creationId xmlns:p14="http://schemas.microsoft.com/office/powerpoint/2010/main" val="3173547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FDFD6E-A165-40D3-9A60-2B27F5B586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E411CBB-2687-4E04-BDA7-B5959C5854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0B8D458-70CB-4E3E-A78A-8E7A8CAD94F5}"/>
              </a:ext>
            </a:extLst>
          </p:cNvPr>
          <p:cNvSpPr>
            <a:spLocks noGrp="1"/>
          </p:cNvSpPr>
          <p:nvPr>
            <p:ph type="dt" sz="half" idx="10"/>
          </p:nvPr>
        </p:nvSpPr>
        <p:spPr/>
        <p:txBody>
          <a:bodyPr/>
          <a:lstStyle/>
          <a:p>
            <a:fld id="{1664F951-A634-403E-B3D0-85E12B8DD85F}" type="datetimeFigureOut">
              <a:rPr lang="zh-CN" altLang="en-US" smtClean="0"/>
              <a:t>2019/12/26</a:t>
            </a:fld>
            <a:endParaRPr lang="zh-CN" altLang="en-US"/>
          </a:p>
        </p:txBody>
      </p:sp>
      <p:sp>
        <p:nvSpPr>
          <p:cNvPr id="5" name="页脚占位符 4">
            <a:extLst>
              <a:ext uri="{FF2B5EF4-FFF2-40B4-BE49-F238E27FC236}">
                <a16:creationId xmlns:a16="http://schemas.microsoft.com/office/drawing/2014/main" id="{3A988AFB-8291-4BE1-9E37-6FC2F369E1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412D06-F942-462F-B548-1F20E87A7AB8}"/>
              </a:ext>
            </a:extLst>
          </p:cNvPr>
          <p:cNvSpPr>
            <a:spLocks noGrp="1"/>
          </p:cNvSpPr>
          <p:nvPr>
            <p:ph type="sldNum" sz="quarter" idx="12"/>
          </p:nvPr>
        </p:nvSpPr>
        <p:spPr/>
        <p:txBody>
          <a:bodyPr/>
          <a:lstStyle/>
          <a:p>
            <a:fld id="{38FA708E-67F3-4216-BF5A-E8A0B0D32B80}" type="slidenum">
              <a:rPr lang="zh-CN" altLang="en-US" smtClean="0"/>
              <a:t>‹#›</a:t>
            </a:fld>
            <a:endParaRPr lang="zh-CN" altLang="en-US"/>
          </a:p>
        </p:txBody>
      </p:sp>
    </p:spTree>
    <p:extLst>
      <p:ext uri="{BB962C8B-B14F-4D97-AF65-F5344CB8AC3E}">
        <p14:creationId xmlns:p14="http://schemas.microsoft.com/office/powerpoint/2010/main" val="394377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A654B-6F69-4F4D-ACF6-02BE15B0D8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CD3533-31A9-4220-B0D5-EF9B752D224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CFE9D66-AA63-4D93-B598-4A59CD5BE51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F49E91F-0D9E-447C-A89D-7310F1DEF889}"/>
              </a:ext>
            </a:extLst>
          </p:cNvPr>
          <p:cNvSpPr>
            <a:spLocks noGrp="1"/>
          </p:cNvSpPr>
          <p:nvPr>
            <p:ph type="dt" sz="half" idx="10"/>
          </p:nvPr>
        </p:nvSpPr>
        <p:spPr/>
        <p:txBody>
          <a:bodyPr/>
          <a:lstStyle/>
          <a:p>
            <a:fld id="{1664F951-A634-403E-B3D0-85E12B8DD85F}" type="datetimeFigureOut">
              <a:rPr lang="zh-CN" altLang="en-US" smtClean="0"/>
              <a:t>2019/12/26</a:t>
            </a:fld>
            <a:endParaRPr lang="zh-CN" altLang="en-US"/>
          </a:p>
        </p:txBody>
      </p:sp>
      <p:sp>
        <p:nvSpPr>
          <p:cNvPr id="6" name="页脚占位符 5">
            <a:extLst>
              <a:ext uri="{FF2B5EF4-FFF2-40B4-BE49-F238E27FC236}">
                <a16:creationId xmlns:a16="http://schemas.microsoft.com/office/drawing/2014/main" id="{36FF6232-3045-46F6-A808-5D82D881B1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858A73-2F74-4317-94E5-9509B1661876}"/>
              </a:ext>
            </a:extLst>
          </p:cNvPr>
          <p:cNvSpPr>
            <a:spLocks noGrp="1"/>
          </p:cNvSpPr>
          <p:nvPr>
            <p:ph type="sldNum" sz="quarter" idx="12"/>
          </p:nvPr>
        </p:nvSpPr>
        <p:spPr/>
        <p:txBody>
          <a:bodyPr/>
          <a:lstStyle/>
          <a:p>
            <a:fld id="{38FA708E-67F3-4216-BF5A-E8A0B0D32B80}" type="slidenum">
              <a:rPr lang="zh-CN" altLang="en-US" smtClean="0"/>
              <a:t>‹#›</a:t>
            </a:fld>
            <a:endParaRPr lang="zh-CN" altLang="en-US"/>
          </a:p>
        </p:txBody>
      </p:sp>
    </p:spTree>
    <p:extLst>
      <p:ext uri="{BB962C8B-B14F-4D97-AF65-F5344CB8AC3E}">
        <p14:creationId xmlns:p14="http://schemas.microsoft.com/office/powerpoint/2010/main" val="2421608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3DF1B-57BD-4E7D-916E-D1FA0E7E190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7BF546B-733D-48B8-9F7C-9487251435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1B694F4-00D4-427B-BA39-D54BE6F0DE7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38D75AF-A8F0-4E9D-A4B6-EE4543D841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467365D-D405-46EB-ACE5-EE1FA0DFC52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A451980-A94E-4CA5-8BC6-87F46E20E4CA}"/>
              </a:ext>
            </a:extLst>
          </p:cNvPr>
          <p:cNvSpPr>
            <a:spLocks noGrp="1"/>
          </p:cNvSpPr>
          <p:nvPr>
            <p:ph type="dt" sz="half" idx="10"/>
          </p:nvPr>
        </p:nvSpPr>
        <p:spPr/>
        <p:txBody>
          <a:bodyPr/>
          <a:lstStyle/>
          <a:p>
            <a:fld id="{1664F951-A634-403E-B3D0-85E12B8DD85F}" type="datetimeFigureOut">
              <a:rPr lang="zh-CN" altLang="en-US" smtClean="0"/>
              <a:t>2019/12/26</a:t>
            </a:fld>
            <a:endParaRPr lang="zh-CN" altLang="en-US"/>
          </a:p>
        </p:txBody>
      </p:sp>
      <p:sp>
        <p:nvSpPr>
          <p:cNvPr id="8" name="页脚占位符 7">
            <a:extLst>
              <a:ext uri="{FF2B5EF4-FFF2-40B4-BE49-F238E27FC236}">
                <a16:creationId xmlns:a16="http://schemas.microsoft.com/office/drawing/2014/main" id="{F14886F6-F73E-411B-A942-22A2FBA4E2F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0EB5222-9767-4D7D-831A-08C332A3CCED}"/>
              </a:ext>
            </a:extLst>
          </p:cNvPr>
          <p:cNvSpPr>
            <a:spLocks noGrp="1"/>
          </p:cNvSpPr>
          <p:nvPr>
            <p:ph type="sldNum" sz="quarter" idx="12"/>
          </p:nvPr>
        </p:nvSpPr>
        <p:spPr/>
        <p:txBody>
          <a:bodyPr/>
          <a:lstStyle/>
          <a:p>
            <a:fld id="{38FA708E-67F3-4216-BF5A-E8A0B0D32B80}" type="slidenum">
              <a:rPr lang="zh-CN" altLang="en-US" smtClean="0"/>
              <a:t>‹#›</a:t>
            </a:fld>
            <a:endParaRPr lang="zh-CN" altLang="en-US"/>
          </a:p>
        </p:txBody>
      </p:sp>
    </p:spTree>
    <p:extLst>
      <p:ext uri="{BB962C8B-B14F-4D97-AF65-F5344CB8AC3E}">
        <p14:creationId xmlns:p14="http://schemas.microsoft.com/office/powerpoint/2010/main" val="1789952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26220-44B6-4D12-BAFA-1A48CE096F5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A8939F3-0FD6-4B5F-AE93-A0910F84EE09}"/>
              </a:ext>
            </a:extLst>
          </p:cNvPr>
          <p:cNvSpPr>
            <a:spLocks noGrp="1"/>
          </p:cNvSpPr>
          <p:nvPr>
            <p:ph type="dt" sz="half" idx="10"/>
          </p:nvPr>
        </p:nvSpPr>
        <p:spPr/>
        <p:txBody>
          <a:bodyPr/>
          <a:lstStyle/>
          <a:p>
            <a:fld id="{1664F951-A634-403E-B3D0-85E12B8DD85F}" type="datetimeFigureOut">
              <a:rPr lang="zh-CN" altLang="en-US" smtClean="0"/>
              <a:t>2019/12/26</a:t>
            </a:fld>
            <a:endParaRPr lang="zh-CN" altLang="en-US"/>
          </a:p>
        </p:txBody>
      </p:sp>
      <p:sp>
        <p:nvSpPr>
          <p:cNvPr id="4" name="页脚占位符 3">
            <a:extLst>
              <a:ext uri="{FF2B5EF4-FFF2-40B4-BE49-F238E27FC236}">
                <a16:creationId xmlns:a16="http://schemas.microsoft.com/office/drawing/2014/main" id="{BA8BAA38-5A35-4F76-8E8B-26E4292A362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4FB55DE-8AE2-4E4C-AA67-10D7D8333651}"/>
              </a:ext>
            </a:extLst>
          </p:cNvPr>
          <p:cNvSpPr>
            <a:spLocks noGrp="1"/>
          </p:cNvSpPr>
          <p:nvPr>
            <p:ph type="sldNum" sz="quarter" idx="12"/>
          </p:nvPr>
        </p:nvSpPr>
        <p:spPr/>
        <p:txBody>
          <a:bodyPr/>
          <a:lstStyle/>
          <a:p>
            <a:fld id="{38FA708E-67F3-4216-BF5A-E8A0B0D32B80}" type="slidenum">
              <a:rPr lang="zh-CN" altLang="en-US" smtClean="0"/>
              <a:t>‹#›</a:t>
            </a:fld>
            <a:endParaRPr lang="zh-CN" altLang="en-US"/>
          </a:p>
        </p:txBody>
      </p:sp>
    </p:spTree>
    <p:extLst>
      <p:ext uri="{BB962C8B-B14F-4D97-AF65-F5344CB8AC3E}">
        <p14:creationId xmlns:p14="http://schemas.microsoft.com/office/powerpoint/2010/main" val="166921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B7C708-B276-4B3F-AF4E-7228A48C76C3}"/>
              </a:ext>
            </a:extLst>
          </p:cNvPr>
          <p:cNvSpPr>
            <a:spLocks noGrp="1"/>
          </p:cNvSpPr>
          <p:nvPr>
            <p:ph type="dt" sz="half" idx="10"/>
          </p:nvPr>
        </p:nvSpPr>
        <p:spPr/>
        <p:txBody>
          <a:bodyPr/>
          <a:lstStyle/>
          <a:p>
            <a:fld id="{1664F951-A634-403E-B3D0-85E12B8DD85F}" type="datetimeFigureOut">
              <a:rPr lang="zh-CN" altLang="en-US" smtClean="0"/>
              <a:t>2019/12/26</a:t>
            </a:fld>
            <a:endParaRPr lang="zh-CN" altLang="en-US"/>
          </a:p>
        </p:txBody>
      </p:sp>
      <p:sp>
        <p:nvSpPr>
          <p:cNvPr id="3" name="页脚占位符 2">
            <a:extLst>
              <a:ext uri="{FF2B5EF4-FFF2-40B4-BE49-F238E27FC236}">
                <a16:creationId xmlns:a16="http://schemas.microsoft.com/office/drawing/2014/main" id="{7F26AFF8-D7EA-47C5-97EB-1A53BC1A5FE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C78C814-CDA5-4855-9DC4-7D88A581CD18}"/>
              </a:ext>
            </a:extLst>
          </p:cNvPr>
          <p:cNvSpPr>
            <a:spLocks noGrp="1"/>
          </p:cNvSpPr>
          <p:nvPr>
            <p:ph type="sldNum" sz="quarter" idx="12"/>
          </p:nvPr>
        </p:nvSpPr>
        <p:spPr/>
        <p:txBody>
          <a:bodyPr/>
          <a:lstStyle/>
          <a:p>
            <a:fld id="{38FA708E-67F3-4216-BF5A-E8A0B0D32B80}" type="slidenum">
              <a:rPr lang="zh-CN" altLang="en-US" smtClean="0"/>
              <a:t>‹#›</a:t>
            </a:fld>
            <a:endParaRPr lang="zh-CN" altLang="en-US"/>
          </a:p>
        </p:txBody>
      </p:sp>
    </p:spTree>
    <p:extLst>
      <p:ext uri="{BB962C8B-B14F-4D97-AF65-F5344CB8AC3E}">
        <p14:creationId xmlns:p14="http://schemas.microsoft.com/office/powerpoint/2010/main" val="163257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844ED-8000-42C8-8856-9427C2BC674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CD2411C-6EA6-486A-973E-7F45EAA975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DFFFFDE-6AB9-4F1B-87C8-B15590E13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5DD445-15E4-4123-869D-11A26A9390B2}"/>
              </a:ext>
            </a:extLst>
          </p:cNvPr>
          <p:cNvSpPr>
            <a:spLocks noGrp="1"/>
          </p:cNvSpPr>
          <p:nvPr>
            <p:ph type="dt" sz="half" idx="10"/>
          </p:nvPr>
        </p:nvSpPr>
        <p:spPr/>
        <p:txBody>
          <a:bodyPr/>
          <a:lstStyle/>
          <a:p>
            <a:fld id="{1664F951-A634-403E-B3D0-85E12B8DD85F}" type="datetimeFigureOut">
              <a:rPr lang="zh-CN" altLang="en-US" smtClean="0"/>
              <a:t>2019/12/26</a:t>
            </a:fld>
            <a:endParaRPr lang="zh-CN" altLang="en-US"/>
          </a:p>
        </p:txBody>
      </p:sp>
      <p:sp>
        <p:nvSpPr>
          <p:cNvPr id="6" name="页脚占位符 5">
            <a:extLst>
              <a:ext uri="{FF2B5EF4-FFF2-40B4-BE49-F238E27FC236}">
                <a16:creationId xmlns:a16="http://schemas.microsoft.com/office/drawing/2014/main" id="{7F03F8C6-4835-4420-89E8-4FE7AD2D9D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7D10BD-B579-44CE-8B79-8AF88A21723A}"/>
              </a:ext>
            </a:extLst>
          </p:cNvPr>
          <p:cNvSpPr>
            <a:spLocks noGrp="1"/>
          </p:cNvSpPr>
          <p:nvPr>
            <p:ph type="sldNum" sz="quarter" idx="12"/>
          </p:nvPr>
        </p:nvSpPr>
        <p:spPr/>
        <p:txBody>
          <a:bodyPr/>
          <a:lstStyle/>
          <a:p>
            <a:fld id="{38FA708E-67F3-4216-BF5A-E8A0B0D32B80}" type="slidenum">
              <a:rPr lang="zh-CN" altLang="en-US" smtClean="0"/>
              <a:t>‹#›</a:t>
            </a:fld>
            <a:endParaRPr lang="zh-CN" altLang="en-US"/>
          </a:p>
        </p:txBody>
      </p:sp>
    </p:spTree>
    <p:extLst>
      <p:ext uri="{BB962C8B-B14F-4D97-AF65-F5344CB8AC3E}">
        <p14:creationId xmlns:p14="http://schemas.microsoft.com/office/powerpoint/2010/main" val="1729385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D9479-478A-4939-AB03-CE5EABCCBB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3B23D12-55F0-4125-800E-6AE399A73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CA14B83-95FF-4A8F-A6FB-71C24A053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48CA0C4-547E-4030-8CFD-9262099C4641}"/>
              </a:ext>
            </a:extLst>
          </p:cNvPr>
          <p:cNvSpPr>
            <a:spLocks noGrp="1"/>
          </p:cNvSpPr>
          <p:nvPr>
            <p:ph type="dt" sz="half" idx="10"/>
          </p:nvPr>
        </p:nvSpPr>
        <p:spPr/>
        <p:txBody>
          <a:bodyPr/>
          <a:lstStyle/>
          <a:p>
            <a:fld id="{1664F951-A634-403E-B3D0-85E12B8DD85F}" type="datetimeFigureOut">
              <a:rPr lang="zh-CN" altLang="en-US" smtClean="0"/>
              <a:t>2019/12/26</a:t>
            </a:fld>
            <a:endParaRPr lang="zh-CN" altLang="en-US"/>
          </a:p>
        </p:txBody>
      </p:sp>
      <p:sp>
        <p:nvSpPr>
          <p:cNvPr id="6" name="页脚占位符 5">
            <a:extLst>
              <a:ext uri="{FF2B5EF4-FFF2-40B4-BE49-F238E27FC236}">
                <a16:creationId xmlns:a16="http://schemas.microsoft.com/office/drawing/2014/main" id="{9E90E17F-A9F4-4FC9-BAE4-4C07238F6E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A5D481-D3EB-4785-84E3-5A490F911957}"/>
              </a:ext>
            </a:extLst>
          </p:cNvPr>
          <p:cNvSpPr>
            <a:spLocks noGrp="1"/>
          </p:cNvSpPr>
          <p:nvPr>
            <p:ph type="sldNum" sz="quarter" idx="12"/>
          </p:nvPr>
        </p:nvSpPr>
        <p:spPr/>
        <p:txBody>
          <a:bodyPr/>
          <a:lstStyle/>
          <a:p>
            <a:fld id="{38FA708E-67F3-4216-BF5A-E8A0B0D32B80}" type="slidenum">
              <a:rPr lang="zh-CN" altLang="en-US" smtClean="0"/>
              <a:t>‹#›</a:t>
            </a:fld>
            <a:endParaRPr lang="zh-CN" altLang="en-US"/>
          </a:p>
        </p:txBody>
      </p:sp>
    </p:spTree>
    <p:extLst>
      <p:ext uri="{BB962C8B-B14F-4D97-AF65-F5344CB8AC3E}">
        <p14:creationId xmlns:p14="http://schemas.microsoft.com/office/powerpoint/2010/main" val="1149821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A5E705-A495-433B-9D6B-C327086A67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2A95AC2-B3E9-4218-840E-899A2E96D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15F916-7C8C-4DD0-9BAB-CF8FE6D4A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4F951-A634-403E-B3D0-85E12B8DD85F}" type="datetimeFigureOut">
              <a:rPr lang="zh-CN" altLang="en-US" smtClean="0"/>
              <a:t>2019/12/26</a:t>
            </a:fld>
            <a:endParaRPr lang="zh-CN" altLang="en-US"/>
          </a:p>
        </p:txBody>
      </p:sp>
      <p:sp>
        <p:nvSpPr>
          <p:cNvPr id="5" name="页脚占位符 4">
            <a:extLst>
              <a:ext uri="{FF2B5EF4-FFF2-40B4-BE49-F238E27FC236}">
                <a16:creationId xmlns:a16="http://schemas.microsoft.com/office/drawing/2014/main" id="{94F168B5-A517-4A86-8A9E-7CB55BC8C0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B374D8C-72E8-4579-B367-F4B53CF372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FA708E-67F3-4216-BF5A-E8A0B0D32B80}" type="slidenum">
              <a:rPr lang="zh-CN" altLang="en-US" smtClean="0"/>
              <a:t>‹#›</a:t>
            </a:fld>
            <a:endParaRPr lang="zh-CN" altLang="en-US"/>
          </a:p>
        </p:txBody>
      </p:sp>
    </p:spTree>
    <p:extLst>
      <p:ext uri="{BB962C8B-B14F-4D97-AF65-F5344CB8AC3E}">
        <p14:creationId xmlns:p14="http://schemas.microsoft.com/office/powerpoint/2010/main" val="249821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EF154-35F7-4185-AF5B-2C2EBDB8659D}"/>
              </a:ext>
            </a:extLst>
          </p:cNvPr>
          <p:cNvSpPr>
            <a:spLocks noGrp="1"/>
          </p:cNvSpPr>
          <p:nvPr>
            <p:ph type="ctrTitle"/>
          </p:nvPr>
        </p:nvSpPr>
        <p:spPr>
          <a:xfrm>
            <a:off x="0" y="593889"/>
            <a:ext cx="12192000" cy="1266383"/>
          </a:xfrm>
        </p:spPr>
        <p:txBody>
          <a:bodyPr>
            <a:normAutofit fontScale="90000"/>
          </a:bodyPr>
          <a:lstStyle/>
          <a:p>
            <a:r>
              <a:rPr lang="en-US" altLang="zh-CN" sz="4000" b="1" dirty="0">
                <a:latin typeface="微软雅黑" panose="020B0503020204020204" pitchFamily="34" charset="-122"/>
                <a:ea typeface="微软雅黑" panose="020B0503020204020204" pitchFamily="34" charset="-122"/>
              </a:rPr>
              <a:t>Automatic alignment of infrared video frames for equipment leak detection</a:t>
            </a:r>
            <a:br>
              <a:rPr lang="en-US" altLang="zh-CN" sz="4000" b="1" dirty="0">
                <a:latin typeface="微软雅黑" panose="020B0503020204020204" pitchFamily="34" charset="-122"/>
                <a:ea typeface="微软雅黑" panose="020B0503020204020204" pitchFamily="34" charset="-122"/>
              </a:rPr>
            </a:br>
            <a:r>
              <a:rPr lang="en-US" altLang="zh-CN" sz="4000" b="1" dirty="0">
                <a:latin typeface="微软雅黑" panose="020B0503020204020204" pitchFamily="34" charset="-122"/>
                <a:ea typeface="微软雅黑" panose="020B0503020204020204" pitchFamily="34" charset="-122"/>
              </a:rPr>
              <a:t>Liming Zhou ∗, </a:t>
            </a:r>
            <a:r>
              <a:rPr lang="en-US" altLang="zh-CN" sz="4000" b="1" dirty="0" err="1">
                <a:latin typeface="微软雅黑" panose="020B0503020204020204" pitchFamily="34" charset="-122"/>
                <a:ea typeface="微软雅黑" panose="020B0503020204020204" pitchFamily="34" charset="-122"/>
              </a:rPr>
              <a:t>Yousheng</a:t>
            </a:r>
            <a:r>
              <a:rPr lang="en-US" altLang="zh-CN" sz="4000" b="1" dirty="0">
                <a:latin typeface="微软雅黑" panose="020B0503020204020204" pitchFamily="34" charset="-122"/>
                <a:ea typeface="微软雅黑" panose="020B0503020204020204" pitchFamily="34" charset="-122"/>
              </a:rPr>
              <a:t> Zeng</a:t>
            </a:r>
            <a:endParaRPr lang="zh-CN" altLang="en-US" sz="4000" b="1" dirty="0">
              <a:latin typeface="微软雅黑" panose="020B0503020204020204" pitchFamily="34" charset="-122"/>
              <a:ea typeface="微软雅黑" panose="020B0503020204020204" pitchFamily="34" charset="-122"/>
            </a:endParaRPr>
          </a:p>
        </p:txBody>
      </p:sp>
      <p:graphicFrame>
        <p:nvGraphicFramePr>
          <p:cNvPr id="4" name="图示 3">
            <a:extLst>
              <a:ext uri="{FF2B5EF4-FFF2-40B4-BE49-F238E27FC236}">
                <a16:creationId xmlns:a16="http://schemas.microsoft.com/office/drawing/2014/main" id="{2B2E734A-1406-48FA-AB3E-00DD3F1AE599}"/>
              </a:ext>
            </a:extLst>
          </p:cNvPr>
          <p:cNvGraphicFramePr/>
          <p:nvPr>
            <p:extLst>
              <p:ext uri="{D42A27DB-BD31-4B8C-83A1-F6EECF244321}">
                <p14:modId xmlns:p14="http://schemas.microsoft.com/office/powerpoint/2010/main" val="1746176150"/>
              </p:ext>
            </p:extLst>
          </p:nvPr>
        </p:nvGraphicFramePr>
        <p:xfrm>
          <a:off x="2182828" y="2029993"/>
          <a:ext cx="7639901" cy="4828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323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2507DEA-A928-4615-900C-22CDB6DA7572}"/>
              </a:ext>
            </a:extLst>
          </p:cNvPr>
          <p:cNvPicPr>
            <a:picLocks noChangeAspect="1"/>
          </p:cNvPicPr>
          <p:nvPr/>
        </p:nvPicPr>
        <p:blipFill>
          <a:blip r:embed="rId2"/>
          <a:stretch>
            <a:fillRect/>
          </a:stretch>
        </p:blipFill>
        <p:spPr>
          <a:xfrm>
            <a:off x="6257496" y="638647"/>
            <a:ext cx="5383530" cy="742950"/>
          </a:xfrm>
          <a:prstGeom prst="rect">
            <a:avLst/>
          </a:prstGeom>
        </p:spPr>
      </p:pic>
      <p:pic>
        <p:nvPicPr>
          <p:cNvPr id="7" name="图片 6">
            <a:extLst>
              <a:ext uri="{FF2B5EF4-FFF2-40B4-BE49-F238E27FC236}">
                <a16:creationId xmlns:a16="http://schemas.microsoft.com/office/drawing/2014/main" id="{F45894E6-E970-4ACB-9BD8-EA22C4C93305}"/>
              </a:ext>
            </a:extLst>
          </p:cNvPr>
          <p:cNvPicPr>
            <a:picLocks noChangeAspect="1"/>
          </p:cNvPicPr>
          <p:nvPr/>
        </p:nvPicPr>
        <p:blipFill>
          <a:blip r:embed="rId3"/>
          <a:stretch>
            <a:fillRect/>
          </a:stretch>
        </p:blipFill>
        <p:spPr>
          <a:xfrm>
            <a:off x="6362270" y="1876897"/>
            <a:ext cx="5320665" cy="605790"/>
          </a:xfrm>
          <a:prstGeom prst="rect">
            <a:avLst/>
          </a:prstGeom>
        </p:spPr>
      </p:pic>
      <p:pic>
        <p:nvPicPr>
          <p:cNvPr id="8" name="图片 7">
            <a:extLst>
              <a:ext uri="{FF2B5EF4-FFF2-40B4-BE49-F238E27FC236}">
                <a16:creationId xmlns:a16="http://schemas.microsoft.com/office/drawing/2014/main" id="{8D7CA56E-EAF2-4471-9F5E-DFD0219C5387}"/>
              </a:ext>
            </a:extLst>
          </p:cNvPr>
          <p:cNvPicPr>
            <a:picLocks noChangeAspect="1"/>
          </p:cNvPicPr>
          <p:nvPr/>
        </p:nvPicPr>
        <p:blipFill>
          <a:blip r:embed="rId4"/>
          <a:stretch>
            <a:fillRect/>
          </a:stretch>
        </p:blipFill>
        <p:spPr>
          <a:xfrm>
            <a:off x="6276545" y="2886547"/>
            <a:ext cx="5372100" cy="331470"/>
          </a:xfrm>
          <a:prstGeom prst="rect">
            <a:avLst/>
          </a:prstGeom>
        </p:spPr>
      </p:pic>
      <p:sp>
        <p:nvSpPr>
          <p:cNvPr id="9" name="矩形 8">
            <a:extLst>
              <a:ext uri="{FF2B5EF4-FFF2-40B4-BE49-F238E27FC236}">
                <a16:creationId xmlns:a16="http://schemas.microsoft.com/office/drawing/2014/main" id="{F405AE2B-7001-405A-AA0E-84B3BEC78C27}"/>
              </a:ext>
            </a:extLst>
          </p:cNvPr>
          <p:cNvSpPr/>
          <p:nvPr/>
        </p:nvSpPr>
        <p:spPr>
          <a:xfrm>
            <a:off x="0" y="0"/>
            <a:ext cx="6096000" cy="7602081"/>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1.Choose a reference frame I1 for the video clip to be aligned. The frame I2 is to be aligned to I1. </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2.Apply FFT to images I1 and I2 to obtain the Fourier transforms F1 and F2.</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3.Transform the absolute values of F1 and F2 from Cartesian coordinates into log–polar coordinates to obtain F lp1 and F lp2.</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4.Apply FFT to F lp1 and F lp2 and calculate the phase transfer R by Eq. (3) and then calculate P, the inverse Fourier transfer of R by Eq. (4). </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4.1 Find the maximum |P| value at (x1, y1). </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4.2 Among the four points (x1 ± 1, y1 ± 1), select    point (x2, y2) with the largest |P| value. </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4.3 Use </a:t>
            </a:r>
            <a:r>
              <a:rPr lang="en-US" altLang="zh-CN" sz="2000" dirty="0" err="1">
                <a:latin typeface="微软雅黑" panose="020B0503020204020204" pitchFamily="34" charset="-122"/>
                <a:ea typeface="微软雅黑" panose="020B0503020204020204" pitchFamily="34" charset="-122"/>
              </a:rPr>
              <a:t>Eqs</a:t>
            </a:r>
            <a:r>
              <a:rPr lang="en-US" altLang="zh-CN" sz="2000" dirty="0">
                <a:latin typeface="微软雅黑" panose="020B0503020204020204" pitchFamily="34" charset="-122"/>
                <a:ea typeface="微软雅黑" panose="020B0503020204020204" pitchFamily="34" charset="-122"/>
              </a:rPr>
              <a:t>. (8)–(11) with f(z) = zα and α = 1.55 to find the scaling and rotation factors. Rescale and rotate the original images to update I2.</a:t>
            </a:r>
            <a:endParaRPr lang="zh-CN" altLang="en-US" sz="20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342900" indent="-342900">
              <a:buAutoNum type="arabicPeriod"/>
            </a:pPr>
            <a:endParaRPr lang="zh-CN" altLang="en-US" sz="24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7F633933-456A-4E2C-AC25-7257363A1A82}"/>
              </a:ext>
            </a:extLst>
          </p:cNvPr>
          <p:cNvPicPr>
            <a:picLocks noChangeAspect="1"/>
          </p:cNvPicPr>
          <p:nvPr/>
        </p:nvPicPr>
        <p:blipFill>
          <a:blip r:embed="rId5"/>
          <a:stretch>
            <a:fillRect/>
          </a:stretch>
        </p:blipFill>
        <p:spPr>
          <a:xfrm>
            <a:off x="6312218" y="3576277"/>
            <a:ext cx="5377815" cy="742950"/>
          </a:xfrm>
          <a:prstGeom prst="rect">
            <a:avLst/>
          </a:prstGeom>
        </p:spPr>
      </p:pic>
      <p:pic>
        <p:nvPicPr>
          <p:cNvPr id="11" name="图片 10">
            <a:extLst>
              <a:ext uri="{FF2B5EF4-FFF2-40B4-BE49-F238E27FC236}">
                <a16:creationId xmlns:a16="http://schemas.microsoft.com/office/drawing/2014/main" id="{A929F9B5-365D-40D6-8188-6A0CD0587BDF}"/>
              </a:ext>
            </a:extLst>
          </p:cNvPr>
          <p:cNvPicPr>
            <a:picLocks noChangeAspect="1"/>
          </p:cNvPicPr>
          <p:nvPr/>
        </p:nvPicPr>
        <p:blipFill>
          <a:blip r:embed="rId6"/>
          <a:stretch>
            <a:fillRect/>
          </a:stretch>
        </p:blipFill>
        <p:spPr>
          <a:xfrm>
            <a:off x="6359841" y="5018970"/>
            <a:ext cx="5320665" cy="697230"/>
          </a:xfrm>
          <a:prstGeom prst="rect">
            <a:avLst/>
          </a:prstGeom>
        </p:spPr>
      </p:pic>
    </p:spTree>
    <p:extLst>
      <p:ext uri="{BB962C8B-B14F-4D97-AF65-F5344CB8AC3E}">
        <p14:creationId xmlns:p14="http://schemas.microsoft.com/office/powerpoint/2010/main" val="2595154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73A9FB9-F112-40E6-B58E-5137F3C8B55C}"/>
              </a:ext>
            </a:extLst>
          </p:cNvPr>
          <p:cNvPicPr>
            <a:picLocks noChangeAspect="1"/>
          </p:cNvPicPr>
          <p:nvPr/>
        </p:nvPicPr>
        <p:blipFill>
          <a:blip r:embed="rId2"/>
          <a:stretch>
            <a:fillRect/>
          </a:stretch>
        </p:blipFill>
        <p:spPr>
          <a:xfrm>
            <a:off x="6358891" y="1437292"/>
            <a:ext cx="5354955" cy="2383155"/>
          </a:xfrm>
          <a:prstGeom prst="rect">
            <a:avLst/>
          </a:prstGeom>
        </p:spPr>
      </p:pic>
      <p:sp>
        <p:nvSpPr>
          <p:cNvPr id="8" name="矩形 7">
            <a:extLst>
              <a:ext uri="{FF2B5EF4-FFF2-40B4-BE49-F238E27FC236}">
                <a16:creationId xmlns:a16="http://schemas.microsoft.com/office/drawing/2014/main" id="{60ED8910-2D9C-4A60-9819-D08FE28C3761}"/>
              </a:ext>
            </a:extLst>
          </p:cNvPr>
          <p:cNvSpPr/>
          <p:nvPr/>
        </p:nvSpPr>
        <p:spPr>
          <a:xfrm>
            <a:off x="0" y="151179"/>
            <a:ext cx="6096000" cy="6555641"/>
          </a:xfrm>
          <a:prstGeom prst="rect">
            <a:avLst/>
          </a:prstGeom>
        </p:spPr>
        <p:txBody>
          <a:bodyPr>
            <a:spAutoFit/>
          </a:bodyPr>
          <a:lstStyle/>
          <a:p>
            <a:r>
              <a:rPr lang="en-US" altLang="zh-CN" sz="2000" dirty="0">
                <a:latin typeface="微软雅黑" panose="020B0503020204020204" pitchFamily="34" charset="-122"/>
                <a:ea typeface="微软雅黑" panose="020B0503020204020204" pitchFamily="34" charset="-122"/>
              </a:rPr>
              <a:t>5. Apply FFT for I1 and I2 and calculate the phase transfer ratio of these two Fourier transforms.</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6. Calculate the inverse Fourier transform obtained in Step 5. Use similar procedures in Steps 4.1–4.3 with α = 0.65 to calculate the shift. Then do reverse shift to image I2. </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7. An erosion-dilation filter is used for the difference image ofI1 and I2. The erosion filter is a process using the minimum value of all eight neighboring pixels and the current pixel to replace the current pixel value. The dilation filter is a process using the maximum value of all eight neighboring pixels and the current pixel to replace the current pixel value. The filtered difference image is then added back to I1 to generate the finalized I2. This step is optional and different filter may be used for different processing purposes. </a:t>
            </a:r>
          </a:p>
        </p:txBody>
      </p:sp>
      <p:sp>
        <p:nvSpPr>
          <p:cNvPr id="9" name="矩形 8">
            <a:extLst>
              <a:ext uri="{FF2B5EF4-FFF2-40B4-BE49-F238E27FC236}">
                <a16:creationId xmlns:a16="http://schemas.microsoft.com/office/drawing/2014/main" id="{337C0D4C-2F4B-4E2B-9E46-14444C137911}"/>
              </a:ext>
            </a:extLst>
          </p:cNvPr>
          <p:cNvSpPr/>
          <p:nvPr/>
        </p:nvSpPr>
        <p:spPr>
          <a:xfrm>
            <a:off x="6096000" y="5619095"/>
            <a:ext cx="6096000" cy="923330"/>
          </a:xfrm>
          <a:prstGeom prst="rect">
            <a:avLst/>
          </a:prstGeom>
        </p:spPr>
        <p:txBody>
          <a:bodyPr>
            <a:spAutoFit/>
          </a:bodyPr>
          <a:lstStyle/>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8. Replace I2 with the next frame to be aligned, go to 2. If no more frames to align, end.</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3744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3730C3E-D972-4009-B0FA-010098A512FC}"/>
              </a:ext>
            </a:extLst>
          </p:cNvPr>
          <p:cNvPicPr>
            <a:picLocks noChangeAspect="1"/>
          </p:cNvPicPr>
          <p:nvPr/>
        </p:nvPicPr>
        <p:blipFill>
          <a:blip r:embed="rId2"/>
          <a:stretch>
            <a:fillRect/>
          </a:stretch>
        </p:blipFill>
        <p:spPr>
          <a:xfrm>
            <a:off x="145920" y="389119"/>
            <a:ext cx="5580845" cy="4435431"/>
          </a:xfrm>
          <a:prstGeom prst="rect">
            <a:avLst/>
          </a:prstGeom>
        </p:spPr>
      </p:pic>
      <p:sp>
        <p:nvSpPr>
          <p:cNvPr id="5" name="矩形 4">
            <a:extLst>
              <a:ext uri="{FF2B5EF4-FFF2-40B4-BE49-F238E27FC236}">
                <a16:creationId xmlns:a16="http://schemas.microsoft.com/office/drawing/2014/main" id="{66B6E0C6-19B3-4D29-B7ED-E486A460E0B1}"/>
              </a:ext>
            </a:extLst>
          </p:cNvPr>
          <p:cNvSpPr/>
          <p:nvPr/>
        </p:nvSpPr>
        <p:spPr>
          <a:xfrm>
            <a:off x="145920" y="4940858"/>
            <a:ext cx="7324928" cy="1323439"/>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(a) target image</a:t>
            </a:r>
          </a:p>
          <a:p>
            <a:r>
              <a:rPr lang="en-US" altLang="zh-CN" sz="2000" dirty="0">
                <a:latin typeface="微软雅黑" panose="020B0503020204020204" pitchFamily="34" charset="-122"/>
                <a:ea typeface="微软雅黑" panose="020B0503020204020204" pitchFamily="34" charset="-122"/>
              </a:rPr>
              <a:t>(b) image to be aligned</a:t>
            </a:r>
          </a:p>
          <a:p>
            <a:r>
              <a:rPr lang="en-US" altLang="zh-CN" sz="2000" dirty="0">
                <a:latin typeface="微软雅黑" panose="020B0503020204020204" pitchFamily="34" charset="-122"/>
                <a:ea typeface="微软雅黑" panose="020B0503020204020204" pitchFamily="34" charset="-122"/>
              </a:rPr>
              <a:t>(c) overlay of target image and unaligned image</a:t>
            </a:r>
          </a:p>
          <a:p>
            <a:r>
              <a:rPr lang="en-US" altLang="zh-CN" sz="2000" dirty="0">
                <a:latin typeface="微软雅黑" panose="020B0503020204020204" pitchFamily="34" charset="-122"/>
                <a:ea typeface="微软雅黑" panose="020B0503020204020204" pitchFamily="34" charset="-122"/>
              </a:rPr>
              <a:t>(d) overlay of target image and aligned image.</a:t>
            </a:r>
            <a:endParaRPr lang="zh-CN" altLang="en-US" sz="20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8C8376E9-496B-4252-83B4-CE243705A424}"/>
              </a:ext>
            </a:extLst>
          </p:cNvPr>
          <p:cNvPicPr>
            <a:picLocks noChangeAspect="1"/>
          </p:cNvPicPr>
          <p:nvPr/>
        </p:nvPicPr>
        <p:blipFill>
          <a:blip r:embed="rId3"/>
          <a:stretch>
            <a:fillRect/>
          </a:stretch>
        </p:blipFill>
        <p:spPr>
          <a:xfrm>
            <a:off x="6096001" y="1"/>
            <a:ext cx="4791806" cy="3406715"/>
          </a:xfrm>
          <a:prstGeom prst="rect">
            <a:avLst/>
          </a:prstGeom>
        </p:spPr>
      </p:pic>
      <p:pic>
        <p:nvPicPr>
          <p:cNvPr id="7" name="图片 6">
            <a:extLst>
              <a:ext uri="{FF2B5EF4-FFF2-40B4-BE49-F238E27FC236}">
                <a16:creationId xmlns:a16="http://schemas.microsoft.com/office/drawing/2014/main" id="{D9A2CBC8-B5C9-454C-9DE1-6B644A9F9985}"/>
              </a:ext>
            </a:extLst>
          </p:cNvPr>
          <p:cNvPicPr>
            <a:picLocks noChangeAspect="1"/>
          </p:cNvPicPr>
          <p:nvPr/>
        </p:nvPicPr>
        <p:blipFill>
          <a:blip r:embed="rId4"/>
          <a:stretch>
            <a:fillRect/>
          </a:stretch>
        </p:blipFill>
        <p:spPr>
          <a:xfrm>
            <a:off x="6083718" y="3429000"/>
            <a:ext cx="4847822" cy="3406715"/>
          </a:xfrm>
          <a:prstGeom prst="rect">
            <a:avLst/>
          </a:prstGeom>
        </p:spPr>
      </p:pic>
      <p:sp>
        <p:nvSpPr>
          <p:cNvPr id="8" name="矩形 7">
            <a:extLst>
              <a:ext uri="{FF2B5EF4-FFF2-40B4-BE49-F238E27FC236}">
                <a16:creationId xmlns:a16="http://schemas.microsoft.com/office/drawing/2014/main" id="{9B3B18F4-A244-4B17-9324-9CC716DAF38E}"/>
              </a:ext>
            </a:extLst>
          </p:cNvPr>
          <p:cNvSpPr/>
          <p:nvPr/>
        </p:nvSpPr>
        <p:spPr>
          <a:xfrm>
            <a:off x="10553305" y="1015072"/>
            <a:ext cx="1767527" cy="4401205"/>
          </a:xfrm>
          <a:prstGeom prst="rect">
            <a:avLst/>
          </a:prstGeom>
        </p:spPr>
        <p:txBody>
          <a:bodyPr vert="horz" wrap="square">
            <a:spAutoFit/>
          </a:bodyPr>
          <a:lstStyle/>
          <a:p>
            <a:r>
              <a:rPr lang="en-US" altLang="zh-CN" sz="2000" dirty="0">
                <a:latin typeface="微软雅黑" panose="020B0503020204020204" pitchFamily="34" charset="-122"/>
                <a:ea typeface="微软雅黑" panose="020B0503020204020204" pitchFamily="34" charset="-122"/>
              </a:rPr>
              <a:t>Delta functions of aligning simulated images: </a:t>
            </a:r>
          </a:p>
          <a:p>
            <a:r>
              <a:rPr lang="en-US" altLang="zh-CN" sz="2000" dirty="0">
                <a:latin typeface="微软雅黑" panose="020B0503020204020204" pitchFamily="34" charset="-122"/>
                <a:ea typeface="微软雅黑" panose="020B0503020204020204" pitchFamily="34" charset="-122"/>
              </a:rPr>
              <a:t>(up) delta functions to determine rotation and scaling and </a:t>
            </a:r>
          </a:p>
          <a:p>
            <a:r>
              <a:rPr lang="en-US" altLang="zh-CN" sz="2000" dirty="0">
                <a:latin typeface="微软雅黑" panose="020B0503020204020204" pitchFamily="34" charset="-122"/>
                <a:ea typeface="微软雅黑" panose="020B0503020204020204" pitchFamily="34" charset="-122"/>
              </a:rPr>
              <a:t>(down) delta functions to determine translation.</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6820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B557DB4-EA65-4537-B900-D6E7E7D4ACAA}"/>
              </a:ext>
            </a:extLst>
          </p:cNvPr>
          <p:cNvPicPr>
            <a:picLocks noChangeAspect="1"/>
          </p:cNvPicPr>
          <p:nvPr/>
        </p:nvPicPr>
        <p:blipFill>
          <a:blip r:embed="rId2"/>
          <a:stretch>
            <a:fillRect/>
          </a:stretch>
        </p:blipFill>
        <p:spPr>
          <a:xfrm>
            <a:off x="44879" y="0"/>
            <a:ext cx="6051121" cy="5118755"/>
          </a:xfrm>
          <a:prstGeom prst="rect">
            <a:avLst/>
          </a:prstGeom>
        </p:spPr>
      </p:pic>
      <p:pic>
        <p:nvPicPr>
          <p:cNvPr id="3" name="图片 2">
            <a:extLst>
              <a:ext uri="{FF2B5EF4-FFF2-40B4-BE49-F238E27FC236}">
                <a16:creationId xmlns:a16="http://schemas.microsoft.com/office/drawing/2014/main" id="{D1AB1333-ED8D-4711-909D-6BF8A5EF6CA8}"/>
              </a:ext>
            </a:extLst>
          </p:cNvPr>
          <p:cNvPicPr>
            <a:picLocks noChangeAspect="1"/>
          </p:cNvPicPr>
          <p:nvPr/>
        </p:nvPicPr>
        <p:blipFill>
          <a:blip r:embed="rId3"/>
          <a:stretch>
            <a:fillRect/>
          </a:stretch>
        </p:blipFill>
        <p:spPr>
          <a:xfrm>
            <a:off x="6096000" y="108896"/>
            <a:ext cx="6051121" cy="4900961"/>
          </a:xfrm>
          <a:prstGeom prst="rect">
            <a:avLst/>
          </a:prstGeom>
        </p:spPr>
      </p:pic>
      <p:sp>
        <p:nvSpPr>
          <p:cNvPr id="4" name="矩形 3">
            <a:extLst>
              <a:ext uri="{FF2B5EF4-FFF2-40B4-BE49-F238E27FC236}">
                <a16:creationId xmlns:a16="http://schemas.microsoft.com/office/drawing/2014/main" id="{A6A5B66F-64F4-499B-BAAE-001EB8511A39}"/>
              </a:ext>
            </a:extLst>
          </p:cNvPr>
          <p:cNvSpPr/>
          <p:nvPr/>
        </p:nvSpPr>
        <p:spPr>
          <a:xfrm>
            <a:off x="0" y="5118753"/>
            <a:ext cx="6051121" cy="1477328"/>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Alignment of actual IR videos—left column: “tank” video; right column: “pipe” video, (top) selected frame images from the videos, (middle) “Flickering” images without alignment, and (bottom) “Flickering” images with alignment.</a:t>
            </a:r>
            <a:endParaRPr lang="zh-CN" altLang="en-US"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1292B4E9-75DF-45BE-808D-9E8AD62F5B97}"/>
              </a:ext>
            </a:extLst>
          </p:cNvPr>
          <p:cNvSpPr/>
          <p:nvPr/>
        </p:nvSpPr>
        <p:spPr>
          <a:xfrm>
            <a:off x="6140879" y="5118753"/>
            <a:ext cx="6051121" cy="1477328"/>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Translational shift and rotational shift of actual IR videos—left column: “tank” video; right column: “pipe” video, (top) translational shift (thick line-vertical, thin line-horizontal), and (bottom) rotational and scaling shift (thick line-scaling, thin line-rotation).</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11297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555</Words>
  <Application>Microsoft Office PowerPoint</Application>
  <PresentationFormat>宽屏</PresentationFormat>
  <Paragraphs>36</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等线</vt:lpstr>
      <vt:lpstr>等线 Light</vt:lpstr>
      <vt:lpstr>微软雅黑</vt:lpstr>
      <vt:lpstr>Arial</vt:lpstr>
      <vt:lpstr>Office 主题​​</vt:lpstr>
      <vt:lpstr>Automatic alignment of infrared video frames for equipment leak detection Liming Zhou ∗, Yousheng Zeng</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alignment of infrared video frames for equipment leak detection</dc:title>
  <dc:creator>笑宇 顾</dc:creator>
  <cp:lastModifiedBy>笑宇 顾</cp:lastModifiedBy>
  <cp:revision>19</cp:revision>
  <dcterms:created xsi:type="dcterms:W3CDTF">2019-12-26T03:30:32Z</dcterms:created>
  <dcterms:modified xsi:type="dcterms:W3CDTF">2019-12-26T04:31:21Z</dcterms:modified>
</cp:coreProperties>
</file>