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8" r:id="rId2"/>
  </p:sldMasterIdLst>
  <p:notesMasterIdLst>
    <p:notesMasterId r:id="rId9"/>
  </p:notesMasterIdLst>
  <p:sldIdLst>
    <p:sldId id="256" r:id="rId3"/>
    <p:sldId id="322" r:id="rId4"/>
    <p:sldId id="328" r:id="rId5"/>
    <p:sldId id="302" r:id="rId6"/>
    <p:sldId id="321" r:id="rId7"/>
    <p:sldId id="32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951CC5F-6ECF-4CDD-B11B-5617F99534B4}">
          <p14:sldIdLst>
            <p14:sldId id="256"/>
            <p14:sldId id="322"/>
            <p14:sldId id="328"/>
            <p14:sldId id="302"/>
            <p14:sldId id="321"/>
            <p14:sldId id="32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o Kuancheng" initials="MK" lastIdx="1" clrIdx="0">
    <p:extLst>
      <p:ext uri="{19B8F6BF-5375-455C-9EA6-DF929625EA0E}">
        <p15:presenceInfo xmlns:p15="http://schemas.microsoft.com/office/powerpoint/2012/main" userId="606f4ec063d87e8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27" autoAdjust="0"/>
    <p:restoredTop sz="94648"/>
  </p:normalViewPr>
  <p:slideViewPr>
    <p:cSldViewPr snapToGrid="0" snapToObjects="1">
      <p:cViewPr>
        <p:scale>
          <a:sx n="125" d="100"/>
          <a:sy n="125" d="100"/>
        </p:scale>
        <p:origin x="78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422DA-9CC6-F24F-964E-83D03FBE0603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30524-D625-F045-93A7-563D3D834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84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7287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603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536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4294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7125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9304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6048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6035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5708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3253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63355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81205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7416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3031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6593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761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</a:defRPr>
            </a:lvl1pPr>
          </a:lstStyle>
          <a:p>
            <a:fld id="{B61BEF0D-F0BB-DE4B-95CE-6DB70DBA9567}" type="datetimeFigureOut">
              <a:rPr lang="en-US" smtClean="0"/>
              <a:pPr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  <a:latin typeface="Calibri Light" panose="020F030202020403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Calibri Light" panose="020F030202020403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Calibri Light" panose="020F0302020204030204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Calibri Light" panose="020F0302020204030204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Calibri Light" panose="020F0302020204030204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Calibri Light" panose="020F0302020204030204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13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1496" y="1970786"/>
            <a:ext cx="5031414" cy="1182687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汇报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毛宽诚</a:t>
            </a:r>
            <a:endParaRPr lang="en-US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201</a:t>
            </a:r>
            <a:r>
              <a:rPr lang="en-US" altLang="zh-CN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9</a:t>
            </a:r>
            <a:r>
              <a:rPr 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/</a:t>
            </a:r>
            <a:r>
              <a:rPr lang="en-US" altLang="zh-CN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12</a:t>
            </a:r>
            <a:r>
              <a:rPr 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/</a:t>
            </a:r>
            <a:r>
              <a:rPr lang="en-US" altLang="zh-CN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26</a:t>
            </a:r>
            <a:endParaRPr lang="en-US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063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FA2D9A-13A1-4096-BE06-E07535C04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16" y="217715"/>
            <a:ext cx="1926617" cy="555448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cs typeface="Calibri Light" panose="020F0302020204030204" pitchFamily="34" charset="0"/>
              </a:rPr>
              <a:t>标注问题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595586E-A9CE-49C8-961E-B636919A5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490" y="773163"/>
            <a:ext cx="3600000" cy="288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80ABA96-84F9-408A-B731-D5F65CF58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490" y="3876104"/>
            <a:ext cx="3600000" cy="288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CF13ACC-8826-42FE-B682-F2DCE59015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4178" y="773163"/>
            <a:ext cx="3600000" cy="288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7BCE1E7-4313-4009-A118-0D9E10C537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4178" y="3876104"/>
            <a:ext cx="360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783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A1D62-BCD1-4222-B10F-7C5CEC943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412" y="266700"/>
            <a:ext cx="8596668" cy="1320800"/>
          </a:xfrm>
        </p:spPr>
        <p:txBody>
          <a:bodyPr>
            <a:normAutofit/>
          </a:bodyPr>
          <a:lstStyle/>
          <a:p>
            <a:pPr marL="0" indent="0"/>
            <a:r>
              <a:rPr lang="zh-CN" altLang="en-US" dirty="0"/>
              <a:t>测试集：</a:t>
            </a:r>
            <a:r>
              <a:rPr lang="en-US" altLang="zh-CN" dirty="0"/>
              <a:t>test-all-20(set06-set11)  2252</a:t>
            </a:r>
            <a:br>
              <a:rPr lang="en-US" altLang="zh-CN" dirty="0"/>
            </a:b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0E01FB2-0557-491B-9437-67C1419D26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74704"/>
              </p:ext>
            </p:extLst>
          </p:nvPr>
        </p:nvGraphicFramePr>
        <p:xfrm>
          <a:off x="612521" y="2183534"/>
          <a:ext cx="9612134" cy="2076740"/>
        </p:xfrm>
        <a:graphic>
          <a:graphicData uri="http://schemas.openxmlformats.org/drawingml/2006/table">
            <a:tbl>
              <a:tblPr firstRow="1" firstCol="1" bandRow="1"/>
              <a:tblGrid>
                <a:gridCol w="1478323">
                  <a:extLst>
                    <a:ext uri="{9D8B030D-6E8A-4147-A177-3AD203B41FA5}">
                      <a16:colId xmlns:a16="http://schemas.microsoft.com/office/drawing/2014/main" val="1409828552"/>
                    </a:ext>
                  </a:extLst>
                </a:gridCol>
                <a:gridCol w="1599995">
                  <a:extLst>
                    <a:ext uri="{9D8B030D-6E8A-4147-A177-3AD203B41FA5}">
                      <a16:colId xmlns:a16="http://schemas.microsoft.com/office/drawing/2014/main" val="933436918"/>
                    </a:ext>
                  </a:extLst>
                </a:gridCol>
                <a:gridCol w="1603330">
                  <a:extLst>
                    <a:ext uri="{9D8B030D-6E8A-4147-A177-3AD203B41FA5}">
                      <a16:colId xmlns:a16="http://schemas.microsoft.com/office/drawing/2014/main" val="2177387131"/>
                    </a:ext>
                  </a:extLst>
                </a:gridCol>
                <a:gridCol w="1730498">
                  <a:extLst>
                    <a:ext uri="{9D8B030D-6E8A-4147-A177-3AD203B41FA5}">
                      <a16:colId xmlns:a16="http://schemas.microsoft.com/office/drawing/2014/main" val="747349293"/>
                    </a:ext>
                  </a:extLst>
                </a:gridCol>
                <a:gridCol w="1672997">
                  <a:extLst>
                    <a:ext uri="{9D8B030D-6E8A-4147-A177-3AD203B41FA5}">
                      <a16:colId xmlns:a16="http://schemas.microsoft.com/office/drawing/2014/main" val="4273439046"/>
                    </a:ext>
                  </a:extLst>
                </a:gridCol>
                <a:gridCol w="1526991">
                  <a:extLst>
                    <a:ext uri="{9D8B030D-6E8A-4147-A177-3AD203B41FA5}">
                      <a16:colId xmlns:a16="http://schemas.microsoft.com/office/drawing/2014/main" val="1796383240"/>
                    </a:ext>
                  </a:extLst>
                </a:gridCol>
              </a:tblGrid>
              <a:tr h="730791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方法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      Half fusion</a:t>
                      </a:r>
                      <a:endParaRPr lang="zh-CN" sz="16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    </a:t>
                      </a:r>
                      <a:r>
                        <a:rPr lang="en-US" altLang="zh-CN" sz="1600" b="1" kern="100" dirty="0" err="1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rpn</a:t>
                      </a:r>
                      <a:r>
                        <a:rPr lang="en-US" altLang="zh-CN" sz="1600" b="1" kern="10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fusion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nms</a:t>
                      </a:r>
                      <a:r>
                        <a:rPr lang="en-US" altLang="zh-CN" sz="1600" b="1" kern="10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fusion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1736002"/>
                  </a:ext>
                </a:extLst>
              </a:tr>
              <a:tr h="615158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27000" algn="just" defTabSz="4572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Roi pooling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27000" algn="just" defTabSz="4572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Roi align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Roi pooling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Roi align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27000" algn="just" defTabSz="4572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Roi align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6450470"/>
                  </a:ext>
                </a:extLst>
              </a:tr>
              <a:tr h="730791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All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40.44%(28.11%)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36.78%(22.91%)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40.26%(27.90%)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34.17%(19.17%)</a:t>
                      </a:r>
                      <a:endParaRPr lang="zh-CN" sz="16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127000" algn="just" defTabSz="4572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39.03% </a:t>
                      </a:r>
                      <a:r>
                        <a:rPr lang="en-US" altLang="zh-CN" sz="16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(26.46%)</a:t>
                      </a:r>
                      <a:endParaRPr lang="zh-CN" altLang="en-US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07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8189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F9731F7-A171-4617-9804-568E773CA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87" y="356352"/>
            <a:ext cx="4862941" cy="545395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E7860E3-3FEE-46A8-89BA-F83381ADC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443" y="138703"/>
            <a:ext cx="4465071" cy="577407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9F678E80-9789-4987-B638-8C647CEBB1E1}"/>
              </a:ext>
            </a:extLst>
          </p:cNvPr>
          <p:cNvSpPr/>
          <p:nvPr/>
        </p:nvSpPr>
        <p:spPr>
          <a:xfrm>
            <a:off x="1890382" y="6024408"/>
            <a:ext cx="1383712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127000" algn="just" defTabSz="4572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rpn</a:t>
            </a:r>
            <a:r>
              <a:rPr kumimoji="0" lang="en-US" altLang="zh-CN" sz="18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fusion</a:t>
            </a: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47BD8BE-2BC0-4C85-93C2-7D830D8A695A}"/>
              </a:ext>
            </a:extLst>
          </p:cNvPr>
          <p:cNvSpPr/>
          <p:nvPr/>
        </p:nvSpPr>
        <p:spPr>
          <a:xfrm>
            <a:off x="8095757" y="6024407"/>
            <a:ext cx="1527982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127000" algn="just" defTabSz="4572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nms</a:t>
            </a:r>
            <a:r>
              <a:rPr kumimoji="0" lang="en-US" altLang="zh-CN" sz="18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fusion</a:t>
            </a: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459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AA10925B-018C-46FE-BB83-753AD0B63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06" y="134838"/>
            <a:ext cx="6411198" cy="300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preview">
            <a:extLst>
              <a:ext uri="{FF2B5EF4-FFF2-40B4-BE49-F238E27FC236}">
                <a16:creationId xmlns:a16="http://schemas.microsoft.com/office/drawing/2014/main" id="{9D175792-023B-4366-B99D-418526454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06" y="3529110"/>
            <a:ext cx="6492676" cy="2891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6D14FEF-7B59-43F1-AC01-78400E633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3900" y="1303659"/>
            <a:ext cx="4569635" cy="397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623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FA2D9A-13A1-4096-BE06-E07535C04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193" y="331877"/>
            <a:ext cx="1926617" cy="55544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FPN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AC0F8E4-5686-4AC4-9366-E0B682E7F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249" y="331877"/>
            <a:ext cx="5262257" cy="196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6FAF166-D190-4161-9543-A9E7D7B3B4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839"/>
          <a:stretch/>
        </p:blipFill>
        <p:spPr>
          <a:xfrm rot="16200000">
            <a:off x="2486262" y="901303"/>
            <a:ext cx="3755215" cy="717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453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20770</TotalTime>
  <Words>64</Words>
  <Application>Microsoft Office PowerPoint</Application>
  <PresentationFormat>宽屏</PresentationFormat>
  <Paragraphs>23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等线</vt:lpstr>
      <vt:lpstr>Arial</vt:lpstr>
      <vt:lpstr>Calibri</vt:lpstr>
      <vt:lpstr>Calibri Light</vt:lpstr>
      <vt:lpstr>Trebuchet MS</vt:lpstr>
      <vt:lpstr>Wingdings 3</vt:lpstr>
      <vt:lpstr>Facet</vt:lpstr>
      <vt:lpstr>1_Facet</vt:lpstr>
      <vt:lpstr>汇报</vt:lpstr>
      <vt:lpstr>标注问题</vt:lpstr>
      <vt:lpstr>测试集：test-all-20(set06-set11)  2252 </vt:lpstr>
      <vt:lpstr>PowerPoint 演示文稿</vt:lpstr>
      <vt:lpstr>PowerPoint 演示文稿</vt:lpstr>
      <vt:lpstr>FPN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of an Inference Run with TensorRT</dc:title>
  <dc:creator>Brant Zhao</dc:creator>
  <cp:lastModifiedBy>Mao Kuancheng</cp:lastModifiedBy>
  <cp:revision>651</cp:revision>
  <dcterms:created xsi:type="dcterms:W3CDTF">2017-12-23T03:55:49Z</dcterms:created>
  <dcterms:modified xsi:type="dcterms:W3CDTF">2019-12-26T03:20:14Z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b558183-044c-4105-8d9c-cea02a2a3d86_Enabled">
    <vt:lpwstr>True</vt:lpwstr>
  </property>
  <property fmtid="{D5CDD505-2E9C-101B-9397-08002B2CF9AE}" pid="3" name="MSIP_Label_6b558183-044c-4105-8d9c-cea02a2a3d86_SiteId">
    <vt:lpwstr>43083d15-7273-40c1-b7db-39efd9ccc17a</vt:lpwstr>
  </property>
  <property fmtid="{D5CDD505-2E9C-101B-9397-08002B2CF9AE}" pid="4" name="MSIP_Label_6b558183-044c-4105-8d9c-cea02a2a3d86_Owner">
    <vt:lpwstr>kmao@nvidia.com</vt:lpwstr>
  </property>
  <property fmtid="{D5CDD505-2E9C-101B-9397-08002B2CF9AE}" pid="5" name="MSIP_Label_6b558183-044c-4105-8d9c-cea02a2a3d86_SetDate">
    <vt:lpwstr>2018-10-15T14:09:33.6637402Z</vt:lpwstr>
  </property>
  <property fmtid="{D5CDD505-2E9C-101B-9397-08002B2CF9AE}" pid="6" name="MSIP_Label_6b558183-044c-4105-8d9c-cea02a2a3d86_Name">
    <vt:lpwstr>Unrestricted</vt:lpwstr>
  </property>
  <property fmtid="{D5CDD505-2E9C-101B-9397-08002B2CF9AE}" pid="7" name="MSIP_Label_6b558183-044c-4105-8d9c-cea02a2a3d86_Application">
    <vt:lpwstr>Microsoft Azure Information Protection</vt:lpwstr>
  </property>
  <property fmtid="{D5CDD505-2E9C-101B-9397-08002B2CF9AE}" pid="8" name="MSIP_Label_6b558183-044c-4105-8d9c-cea02a2a3d86_Extended_MSFT_Method">
    <vt:lpwstr>Automatic</vt:lpwstr>
  </property>
  <property fmtid="{D5CDD505-2E9C-101B-9397-08002B2CF9AE}" pid="9" name="Sensitivity">
    <vt:lpwstr>Unrestricted</vt:lpwstr>
  </property>
</Properties>
</file>