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 bookmarkIdSeed="6">
  <p:sldMasterIdLst>
    <p:sldMasterId id="2147483666" r:id="rId1"/>
  </p:sldMasterIdLst>
  <p:notesMasterIdLst>
    <p:notesMasterId r:id="rId12"/>
  </p:notesMasterIdLst>
  <p:handoutMasterIdLst>
    <p:handoutMasterId r:id="rId13"/>
  </p:handoutMasterIdLst>
  <p:sldIdLst>
    <p:sldId id="303" r:id="rId2"/>
    <p:sldId id="355" r:id="rId3"/>
    <p:sldId id="361" r:id="rId4"/>
    <p:sldId id="357" r:id="rId5"/>
    <p:sldId id="362" r:id="rId6"/>
    <p:sldId id="360" r:id="rId7"/>
    <p:sldId id="356" r:id="rId8"/>
    <p:sldId id="358" r:id="rId9"/>
    <p:sldId id="359" r:id="rId10"/>
    <p:sldId id="353" r:id="rId11"/>
  </p:sldIdLst>
  <p:sldSz cx="12192000" cy="6858000"/>
  <p:notesSz cx="6858000" cy="9144000"/>
  <p:embeddedFontLst>
    <p:embeddedFont>
      <p:font typeface="Rockwell" panose="02060603020205020403" pitchFamily="18" charset="0"/>
      <p:regular r:id="rId14"/>
      <p:bold r:id="rId15"/>
      <p:italic r:id="rId16"/>
      <p:boldItalic r:id="rId17"/>
    </p:embeddedFont>
    <p:embeddedFont>
      <p:font typeface="等线" panose="02010600030101010101" pitchFamily="2" charset="-122"/>
      <p:regular r:id="rId18"/>
      <p:bold r:id="rId19"/>
    </p:embeddedFont>
    <p:embeddedFont>
      <p:font typeface="微软雅黑" panose="020B0503020204020204" pitchFamily="34" charset="-122"/>
      <p:regular r:id="rId20"/>
      <p:bold r:id="rId21"/>
    </p:embeddedFont>
    <p:embeddedFont>
      <p:font typeface="Segoe UI" panose="020B0502040204020203" pitchFamily="34" charset="0"/>
      <p:regular r:id="rId22"/>
      <p:bold r:id="rId23"/>
      <p:italic r:id="rId24"/>
      <p:boldItalic r:id="rId25"/>
    </p:embeddedFont>
  </p:embeddedFontLst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326E0CF-7E94-495E-AE43-C014B975152A}">
          <p14:sldIdLst>
            <p14:sldId id="303"/>
            <p14:sldId id="355"/>
            <p14:sldId id="361"/>
            <p14:sldId id="357"/>
            <p14:sldId id="362"/>
            <p14:sldId id="360"/>
            <p14:sldId id="356"/>
            <p14:sldId id="358"/>
            <p14:sldId id="359"/>
          </p14:sldIdLst>
        </p14:section>
        <p14:section name="无标题节" id="{FDF19EC6-BABC-402A-9F85-FB1957054D57}">
          <p14:sldIdLst>
            <p14:sldId id="353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orient="horz" pos="232" userDrawn="1">
          <p15:clr>
            <a:srgbClr val="A4A3A4"/>
          </p15:clr>
        </p15:guide>
        <p15:guide id="4" orient="horz" pos="4088" userDrawn="1">
          <p15:clr>
            <a:srgbClr val="A4A3A4"/>
          </p15:clr>
        </p15:guide>
        <p15:guide id="5" pos="57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" initials="C" lastIdx="1" clrIdx="0">
    <p:extLst>
      <p:ext uri="{19B8F6BF-5375-455C-9EA6-DF929625EA0E}">
        <p15:presenceInfo xmlns:p15="http://schemas.microsoft.com/office/powerpoint/2012/main" userId="C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0000"/>
    <a:srgbClr val="0000FF"/>
    <a:srgbClr val="3333FF"/>
    <a:srgbClr val="009900"/>
    <a:srgbClr val="660066"/>
    <a:srgbClr val="CC00FF"/>
    <a:srgbClr val="6600FF"/>
    <a:srgbClr val="0033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44" autoAdjust="0"/>
    <p:restoredTop sz="96408" autoAdjust="0"/>
  </p:normalViewPr>
  <p:slideViewPr>
    <p:cSldViewPr snapToGrid="0" snapToObjects="1">
      <p:cViewPr varScale="1">
        <p:scale>
          <a:sx n="113" d="100"/>
          <a:sy n="113" d="100"/>
        </p:scale>
        <p:origin x="312" y="102"/>
      </p:cViewPr>
      <p:guideLst>
        <p:guide pos="3840"/>
        <p:guide orient="horz" pos="2160"/>
        <p:guide orient="horz" pos="232"/>
        <p:guide orient="horz" pos="4088"/>
        <p:guide pos="574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3330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E08C6-A8D6-4426-B0F6-8365D5E90C3D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35310C-31F2-4F7E-95AC-1A51EFB82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4314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CA7BF-183C-46C8-9282-AFD276260CB2}" type="datetimeFigureOut">
              <a:rPr lang="zh-CN" altLang="en-US" smtClean="0"/>
              <a:t>2020/1/2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2F600-D6BF-48F3-BE94-005CF5FB9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979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556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 flipV="1">
            <a:off x="1325217" y="927652"/>
            <a:ext cx="9342783" cy="132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469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3882314" y="1181451"/>
            <a:ext cx="4495104" cy="4495104"/>
          </a:xfrm>
          <a:prstGeom prst="ellipse">
            <a:avLst/>
          </a:prstGeom>
        </p:spPr>
      </p:pic>
      <p:cxnSp>
        <p:nvCxnSpPr>
          <p:cNvPr id="6" name="直接连接符 5"/>
          <p:cNvCxnSpPr/>
          <p:nvPr userDrawn="1"/>
        </p:nvCxnSpPr>
        <p:spPr>
          <a:xfrm flipV="1">
            <a:off x="1325217" y="927652"/>
            <a:ext cx="9342783" cy="132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36449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22049" r="54675" b="21936"/>
          <a:stretch/>
        </p:blipFill>
        <p:spPr>
          <a:xfrm>
            <a:off x="952455" y="-12701"/>
            <a:ext cx="1049298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97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>
            <a:off x="8015258" y="-12700"/>
            <a:ext cx="4189442" cy="6858000"/>
          </a:xfrm>
          <a:prstGeom prst="rect">
            <a:avLst/>
          </a:prstGeom>
        </p:spPr>
      </p:pic>
      <p:cxnSp>
        <p:nvCxnSpPr>
          <p:cNvPr id="4" name="直接连接符 3"/>
          <p:cNvCxnSpPr/>
          <p:nvPr userDrawn="1"/>
        </p:nvCxnSpPr>
        <p:spPr>
          <a:xfrm flipV="1">
            <a:off x="1325217" y="927652"/>
            <a:ext cx="9342783" cy="132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0755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  <p:cxnSp>
        <p:nvCxnSpPr>
          <p:cNvPr id="3" name="直接连接符 2"/>
          <p:cNvCxnSpPr/>
          <p:nvPr userDrawn="1"/>
        </p:nvCxnSpPr>
        <p:spPr>
          <a:xfrm flipV="1">
            <a:off x="1325217" y="927652"/>
            <a:ext cx="9342783" cy="132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1018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/>
        </p:blipFill>
        <p:spPr>
          <a:xfrm>
            <a:off x="7739212" y="-4813"/>
            <a:ext cx="4452788" cy="6862813"/>
          </a:xfrm>
          <a:prstGeom prst="rect">
            <a:avLst/>
          </a:prstGeom>
        </p:spPr>
      </p:pic>
      <p:cxnSp>
        <p:nvCxnSpPr>
          <p:cNvPr id="4" name="直接连接符 3"/>
          <p:cNvCxnSpPr/>
          <p:nvPr userDrawn="1"/>
        </p:nvCxnSpPr>
        <p:spPr>
          <a:xfrm flipV="1">
            <a:off x="1325217" y="927652"/>
            <a:ext cx="9342783" cy="132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32741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/>
        </p:blipFill>
        <p:spPr>
          <a:xfrm>
            <a:off x="7739212" y="0"/>
            <a:ext cx="4452788" cy="686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5749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00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5" r:id="rId2"/>
    <p:sldLayoutId id="2147483684" r:id="rId3"/>
    <p:sldLayoutId id="2147483679" r:id="rId4"/>
    <p:sldLayoutId id="2147483680" r:id="rId5"/>
    <p:sldLayoutId id="2147483681" r:id="rId6"/>
    <p:sldLayoutId id="2147483682" r:id="rId7"/>
    <p:sldLayoutId id="214748368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93767" y="786695"/>
            <a:ext cx="107352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 smtClean="0">
                <a:latin typeface="Rockwell" panose="02060603020205020403" pitchFamily="18" charset="0"/>
              </a:rPr>
              <a:t>进度汇报</a:t>
            </a:r>
            <a:endParaRPr lang="en-US" altLang="zh-CN" sz="5400" b="1" dirty="0" smtClean="0">
              <a:latin typeface="Rockwell" panose="02060603020205020403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94865" y="4433803"/>
            <a:ext cx="3429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  </a:t>
            </a:r>
            <a:r>
              <a:rPr lang="zh-CN" altLang="en-US" sz="3200" b="1" dirty="0" smtClean="0">
                <a:latin typeface="+mn-ea"/>
              </a:rPr>
              <a:t>胡敬玉</a:t>
            </a:r>
            <a:endParaRPr lang="en-US" altLang="zh-CN" sz="3200" b="1" dirty="0" smtClean="0">
              <a:latin typeface="+mn-ea"/>
            </a:endParaRPr>
          </a:p>
          <a:p>
            <a:r>
              <a:rPr lang="en-US" altLang="zh-CN" sz="3200" b="1" dirty="0" smtClean="0">
                <a:latin typeface="+mn-ea"/>
              </a:rPr>
              <a:t>2020.1.2</a:t>
            </a:r>
          </a:p>
          <a:p>
            <a:endParaRPr lang="en-US" altLang="zh-CN" sz="32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0192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84109" y="2570521"/>
            <a:ext cx="38013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92D05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You!</a:t>
            </a:r>
            <a:endParaRPr lang="zh-CN" altLang="en-US" sz="54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92D05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728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4350" y="1992660"/>
            <a:ext cx="110299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. Chen, X. Liu, M. Ding, J. Zheng, and J. Li, “</a:t>
            </a:r>
            <a:r>
              <a:rPr lang="en-US" altLang="zh-CN" sz="3200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3D Dilated Multi-Fiber Network for Real-time Brain Tumor Segmentation in MRI</a:t>
            </a:r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,” In MICCAI , 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Sep. 2019.</a:t>
            </a:r>
            <a:endParaRPr lang="en-US" altLang="zh-CN" sz="32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79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79" y="352011"/>
            <a:ext cx="10877021" cy="605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775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40180" y="489643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原理图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" y="1056394"/>
            <a:ext cx="11132820" cy="569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89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392" y="5960532"/>
            <a:ext cx="9277350" cy="4476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392" y="5472642"/>
            <a:ext cx="1628775" cy="4000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4862" y="5478462"/>
            <a:ext cx="4791075" cy="4381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011" y="1185862"/>
            <a:ext cx="1077277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825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1256634"/>
            <a:ext cx="11913871" cy="515845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40180" y="489643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模型图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7216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81" y="1177291"/>
            <a:ext cx="10918289" cy="519017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40180" y="489643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实验结果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8880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4" y="2537461"/>
            <a:ext cx="10834305" cy="237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09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37" y="1714500"/>
            <a:ext cx="10040869" cy="469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714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6">
      <a:majorFont>
        <a:latin typeface="Segoe UI"/>
        <a:ea typeface="宋体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30226</TotalTime>
  <Words>56</Words>
  <Application>Microsoft Office PowerPoint</Application>
  <PresentationFormat>宽屏</PresentationFormat>
  <Paragraphs>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Rockwell</vt:lpstr>
      <vt:lpstr>Arial</vt:lpstr>
      <vt:lpstr>等线</vt:lpstr>
      <vt:lpstr>微软雅黑</vt:lpstr>
      <vt:lpstr>Segoe UI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CA</cp:lastModifiedBy>
  <cp:revision>1391</cp:revision>
  <dcterms:created xsi:type="dcterms:W3CDTF">2015-08-18T02:51:41Z</dcterms:created>
  <dcterms:modified xsi:type="dcterms:W3CDTF">2020-01-02T04:14:30Z</dcterms:modified>
  <cp:category/>
</cp:coreProperties>
</file>