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7" r:id="rId2"/>
    <p:sldId id="300" r:id="rId3"/>
    <p:sldId id="30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3" autoAdjust="0"/>
  </p:normalViewPr>
  <p:slideViewPr>
    <p:cSldViewPr snapToGrid="0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F03-CFA1-4F9D-9E4F-D21BC8F0BA2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BF7B-DA95-4AFD-897F-95B244A20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2020.01.02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进度汇报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13B19C2-8A74-4A15-B374-E33D6226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599"/>
            <a:ext cx="9144000" cy="44488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E331ED-8C2E-4B5E-B6AD-4B1B82203259}"/>
              </a:ext>
            </a:extLst>
          </p:cNvPr>
          <p:cNvSpPr/>
          <p:nvPr/>
        </p:nvSpPr>
        <p:spPr>
          <a:xfrm>
            <a:off x="194310" y="183943"/>
            <a:ext cx="541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Pyramid Feature 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33271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C00ED39-8741-4E63-A9BB-16A6E649030C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5EAD5B1C-7269-40F2-8D00-84660F13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32072"/>
              </p:ext>
            </p:extLst>
          </p:nvPr>
        </p:nvGraphicFramePr>
        <p:xfrm>
          <a:off x="1186843" y="971660"/>
          <a:ext cx="679543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229">
                  <a:extLst>
                    <a:ext uri="{9D8B030D-6E8A-4147-A177-3AD203B41FA5}">
                      <a16:colId xmlns:a16="http://schemas.microsoft.com/office/drawing/2014/main" val="184867433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967739850"/>
                    </a:ext>
                  </a:extLst>
                </a:gridCol>
                <a:gridCol w="1701867">
                  <a:extLst>
                    <a:ext uri="{9D8B030D-6E8A-4147-A177-3AD203B41FA5}">
                      <a16:colId xmlns:a16="http://schemas.microsoft.com/office/drawing/2014/main" val="913263626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3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PFANet</a:t>
                      </a:r>
                      <a:r>
                        <a:rPr lang="en-US" altLang="zh-CN" dirty="0"/>
                        <a:t>(RGB)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PFANet</a:t>
                      </a:r>
                      <a:r>
                        <a:rPr lang="en-US" altLang="zh-CN" dirty="0"/>
                        <a:t>(RGB-IR)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96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A937F17-0D06-42D5-A3F1-7D60742AE3B0}"/>
              </a:ext>
            </a:extLst>
          </p:cNvPr>
          <p:cNvSpPr/>
          <p:nvPr/>
        </p:nvSpPr>
        <p:spPr>
          <a:xfrm>
            <a:off x="5623999" y="183943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Dataset B</a:t>
            </a:r>
            <a:endParaRPr lang="zh-CN" altLang="en-US" sz="2400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5B85B8C-DE2D-410D-96A9-AE95023D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6560"/>
              </p:ext>
            </p:extLst>
          </p:nvPr>
        </p:nvGraphicFramePr>
        <p:xfrm>
          <a:off x="1123220" y="2403487"/>
          <a:ext cx="689756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70">
                  <a:extLst>
                    <a:ext uri="{9D8B030D-6E8A-4147-A177-3AD203B41FA5}">
                      <a16:colId xmlns:a16="http://schemas.microsoft.com/office/drawing/2014/main" val="184867433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96773985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913263626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3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SegNet</a:t>
                      </a:r>
                      <a:r>
                        <a:rPr lang="en-US" altLang="zh-CN" dirty="0"/>
                        <a:t>*(RGB-IR)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SegNet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+CPFE+CA(RGB-IR)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SegNet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+CA(RGB-IR)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9026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73E81B2-3314-4693-AAF8-88F39D3A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34" y="4577218"/>
            <a:ext cx="2819400" cy="12287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056E991-940B-4789-A613-53FD06643760}"/>
              </a:ext>
            </a:extLst>
          </p:cNvPr>
          <p:cNvSpPr/>
          <p:nvPr/>
        </p:nvSpPr>
        <p:spPr>
          <a:xfrm>
            <a:off x="5589330" y="5714951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SegNet</a:t>
            </a:r>
            <a:r>
              <a:rPr lang="en-US" altLang="zh-CN" sz="1400" dirty="0"/>
              <a:t>*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CD43EB-FB7C-4417-9BF0-8ED154D8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31" y="4197754"/>
            <a:ext cx="2097734" cy="19761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B261A9-02AB-4986-A695-075316105499}"/>
              </a:ext>
            </a:extLst>
          </p:cNvPr>
          <p:cNvSpPr/>
          <p:nvPr/>
        </p:nvSpPr>
        <p:spPr>
          <a:xfrm>
            <a:off x="2593062" y="617388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CPFE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6508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3482</TotalTime>
  <Words>60</Words>
  <Application>Microsoft Office PowerPoint</Application>
  <PresentationFormat>全屏显示(4:3)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190</cp:revision>
  <dcterms:created xsi:type="dcterms:W3CDTF">2015-04-19T07:39:12Z</dcterms:created>
  <dcterms:modified xsi:type="dcterms:W3CDTF">2020-01-02T04:07:33Z</dcterms:modified>
</cp:coreProperties>
</file>