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sldIdLst>
    <p:sldId id="273" r:id="rId2"/>
    <p:sldId id="274" r:id="rId3"/>
    <p:sldId id="298" r:id="rId4"/>
    <p:sldId id="279" r:id="rId5"/>
    <p:sldId id="307" r:id="rId6"/>
    <p:sldId id="308" r:id="rId7"/>
    <p:sldId id="300" r:id="rId8"/>
    <p:sldId id="309" r:id="rId9"/>
    <p:sldId id="311" r:id="rId10"/>
    <p:sldId id="312" r:id="rId11"/>
    <p:sldId id="301" r:id="rId12"/>
    <p:sldId id="30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文献汇报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2020.1.2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Algorithm </a:t>
            </a:r>
            <a:endParaRPr lang="zh-CN" altLang="en-US" sz="20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76500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3" y="1124744"/>
            <a:ext cx="9021107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3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92696"/>
            <a:ext cx="889635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7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56" y="620688"/>
            <a:ext cx="90106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92712"/>
            <a:ext cx="72961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7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5689"/>
            <a:ext cx="779145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01" y="73276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为了提高视频中烟雾目标的检测精度，提出了一种基于变化累积图像和融合深度网络的视频烟雾检测方法。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首先</a:t>
            </a:r>
            <a:r>
              <a:rPr lang="zh-CN" altLang="en-US" dirty="0"/>
              <a:t>，针对</a:t>
            </a:r>
            <a:r>
              <a:rPr lang="en-US" altLang="zh-CN" dirty="0"/>
              <a:t>YUV</a:t>
            </a:r>
            <a:r>
              <a:rPr lang="zh-CN" altLang="en-US" dirty="0"/>
              <a:t>图像的时域变换提出了变化累积图像的概念。通过计算</a:t>
            </a:r>
            <a:r>
              <a:rPr lang="en-US" altLang="zh-CN" dirty="0"/>
              <a:t>Y</a:t>
            </a:r>
            <a:r>
              <a:rPr lang="zh-CN" altLang="en-US" dirty="0"/>
              <a:t>空间的帧间变化累积图像和</a:t>
            </a:r>
            <a:r>
              <a:rPr lang="en-US" altLang="zh-CN" dirty="0"/>
              <a:t>UV</a:t>
            </a:r>
            <a:r>
              <a:rPr lang="zh-CN" altLang="en-US" dirty="0"/>
              <a:t>空间的均值滤波累积图像，变化累积图像可以表征烟雾的运动和颜色变化特征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其次</a:t>
            </a:r>
            <a:r>
              <a:rPr lang="zh-CN" altLang="en-US" dirty="0"/>
              <a:t>，设计了融合深度网络。在经典</a:t>
            </a:r>
            <a:r>
              <a:rPr lang="en-US" altLang="zh-CN" dirty="0"/>
              <a:t>VGG16</a:t>
            </a:r>
            <a:r>
              <a:rPr lang="zh-CN" altLang="en-US" dirty="0"/>
              <a:t>网络的基础上，通过多层卷积级联来增加网络深度。通过级联</a:t>
            </a:r>
            <a:r>
              <a:rPr lang="en-US" altLang="zh-CN" dirty="0"/>
              <a:t>VGG16</a:t>
            </a:r>
            <a:r>
              <a:rPr lang="zh-CN" altLang="en-US" dirty="0"/>
              <a:t>和</a:t>
            </a:r>
            <a:r>
              <a:rPr lang="en-US" altLang="zh-CN" dirty="0"/>
              <a:t>Resnet50</a:t>
            </a:r>
            <a:r>
              <a:rPr lang="zh-CN" altLang="en-US" dirty="0"/>
              <a:t>网络，增加了网络层数，有效提高了模型的表达能力，从而提取出烟雾的附加可识别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方法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2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054" y="1412776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YUV</a:t>
            </a:r>
            <a:r>
              <a:rPr lang="zh-CN" altLang="en-US" dirty="0"/>
              <a:t>颜色空间构建变化累积图像的原因如下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</a:t>
            </a:r>
            <a:r>
              <a:rPr lang="en-US" altLang="zh-CN" dirty="0"/>
              <a:t>1)</a:t>
            </a:r>
            <a:r>
              <a:rPr lang="zh-CN" altLang="en-US" dirty="0"/>
              <a:t>该方法主要用于检测视频中的烟雾对象。相机系统输出的色彩空间通常为</a:t>
            </a:r>
            <a:r>
              <a:rPr lang="en-US" altLang="zh-CN" dirty="0"/>
              <a:t>YUV</a:t>
            </a:r>
            <a:r>
              <a:rPr lang="zh-CN" altLang="en-US" dirty="0"/>
              <a:t>色彩空间，避免了色彩空间的变换，减少了时间</a:t>
            </a:r>
            <a:r>
              <a:rPr lang="zh-CN" altLang="en-US" dirty="0" smtClean="0"/>
              <a:t>消耗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</a:t>
            </a:r>
            <a:r>
              <a:rPr lang="en-US" altLang="zh-CN" dirty="0"/>
              <a:t>2)</a:t>
            </a:r>
            <a:r>
              <a:rPr lang="zh-CN" altLang="en-US" dirty="0"/>
              <a:t>由于烟的亮度可能是亮的也可能是暗的，所以在选择颜色空间时需要将亮度分开。</a:t>
            </a:r>
            <a:r>
              <a:rPr lang="en-US" altLang="zh-CN" dirty="0"/>
              <a:t>YUV</a:t>
            </a:r>
            <a:r>
              <a:rPr lang="zh-CN" altLang="en-US" dirty="0"/>
              <a:t>颜色空间中的</a:t>
            </a:r>
            <a:r>
              <a:rPr lang="en-US" altLang="zh-CN" dirty="0"/>
              <a:t>Y</a:t>
            </a:r>
            <a:r>
              <a:rPr lang="zh-CN" altLang="en-US" dirty="0"/>
              <a:t>分量为亮度分量，容易被分离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</a:t>
            </a:r>
            <a:r>
              <a:rPr lang="en-US" altLang="zh-CN" dirty="0"/>
              <a:t>3)</a:t>
            </a:r>
            <a:r>
              <a:rPr lang="zh-CN" altLang="en-US" dirty="0"/>
              <a:t>颜色分量的累积主要用来减少杂波、噪声或前景移动对象的影响，这些影响也会累积</a:t>
            </a:r>
            <a:r>
              <a:rPr lang="en-US" altLang="zh-CN" dirty="0"/>
              <a:t>Y</a:t>
            </a:r>
            <a:r>
              <a:rPr lang="zh-CN" altLang="en-US" dirty="0"/>
              <a:t>空间差值的绝对值。在</a:t>
            </a:r>
            <a:r>
              <a:rPr lang="en-US" altLang="zh-CN" dirty="0"/>
              <a:t>YUV</a:t>
            </a:r>
            <a:r>
              <a:rPr lang="zh-CN" altLang="en-US" dirty="0"/>
              <a:t>颜色空间中，变化累积图像的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分量可以提取反映烟雾颜色特征的深层特征，而其他颜色空间如</a:t>
            </a:r>
            <a:r>
              <a:rPr lang="en-US" altLang="zh-CN" dirty="0"/>
              <a:t>HSI</a:t>
            </a:r>
            <a:r>
              <a:rPr lang="zh-CN" altLang="en-US" dirty="0"/>
              <a:t>通常只有一个颜色通道来提取烟雾颜色特征。例如，</a:t>
            </a:r>
            <a:r>
              <a:rPr lang="en-US" altLang="zh-CN" dirty="0"/>
              <a:t>HSI</a:t>
            </a:r>
            <a:r>
              <a:rPr lang="zh-CN" altLang="en-US" dirty="0"/>
              <a:t>的</a:t>
            </a:r>
            <a:r>
              <a:rPr lang="en-US" altLang="zh-CN" dirty="0"/>
              <a:t>H</a:t>
            </a:r>
            <a:r>
              <a:rPr lang="zh-CN" altLang="en-US" dirty="0"/>
              <a:t>组分不能使用，因为烟的色度特征不显著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(</a:t>
            </a:r>
            <a:r>
              <a:rPr lang="en-US" altLang="zh-CN" dirty="0"/>
              <a:t>4)</a:t>
            </a:r>
            <a:r>
              <a:rPr lang="zh-CN" altLang="en-US" dirty="0"/>
              <a:t>为了便于后续的深度网络建设，我们希望变化累积图像在数据层面与</a:t>
            </a:r>
            <a:r>
              <a:rPr lang="en-US" altLang="zh-CN" dirty="0"/>
              <a:t>RGB</a:t>
            </a:r>
            <a:r>
              <a:rPr lang="zh-CN" altLang="en-US" dirty="0"/>
              <a:t>图像相似。例如，它们都有三个通道，灰度值为</a:t>
            </a:r>
            <a:r>
              <a:rPr lang="en-US" altLang="zh-CN" dirty="0"/>
              <a:t>255</a:t>
            </a:r>
            <a:r>
              <a:rPr lang="zh-CN" altLang="en-US" dirty="0"/>
              <a:t>。选择</a:t>
            </a:r>
            <a:r>
              <a:rPr lang="en-US" altLang="zh-CN" dirty="0"/>
              <a:t>YUV</a:t>
            </a:r>
            <a:r>
              <a:rPr lang="zh-CN" altLang="en-US" dirty="0"/>
              <a:t>颜色空间构建变化累积图像可以满足这一需求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33265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 Change-Cumulative Image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09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 Change-Cumulative Image</a:t>
            </a:r>
            <a:endParaRPr lang="zh-CN" alt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11" y="1196752"/>
            <a:ext cx="64516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5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4838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 Change-Cumulative Image</a:t>
            </a:r>
            <a:endParaRPr lang="zh-CN" alt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5064737" cy="604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40152" y="908720"/>
            <a:ext cx="28803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从</a:t>
            </a:r>
            <a:r>
              <a:rPr lang="en-US" altLang="zh-CN" dirty="0"/>
              <a:t>Y</a:t>
            </a:r>
            <a:r>
              <a:rPr lang="zh-CN" altLang="en-US" dirty="0"/>
              <a:t>分量上看，烟雾目标与背景之间的差异并不明显。而在变化累积图像的</a:t>
            </a:r>
            <a:r>
              <a:rPr lang="en-US" altLang="zh-CN" dirty="0" err="1"/>
              <a:t>Yk</a:t>
            </a:r>
            <a:r>
              <a:rPr lang="en-US" altLang="zh-CN" dirty="0"/>
              <a:t>(a)</a:t>
            </a:r>
            <a:r>
              <a:rPr lang="zh-CN" altLang="en-US" dirty="0"/>
              <a:t>分量中，静止背景与移动烟雾有显著差异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   通过</a:t>
            </a:r>
            <a:r>
              <a:rPr lang="zh-CN" altLang="en-US" dirty="0"/>
              <a:t>对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两种成分的分析，发现烟雾目标与背景之间存在明显的差异。经过累加和平均运算，在</a:t>
            </a:r>
            <a:r>
              <a:rPr lang="en-US" altLang="zh-CN" dirty="0" err="1"/>
              <a:t>Uk</a:t>
            </a:r>
            <a:r>
              <a:rPr lang="en-US" altLang="zh-CN" dirty="0"/>
              <a:t>(a)</a:t>
            </a:r>
            <a:r>
              <a:rPr lang="zh-CN" altLang="en-US" dirty="0"/>
              <a:t>和</a:t>
            </a:r>
            <a:r>
              <a:rPr lang="en-US" altLang="zh-CN" dirty="0" err="1"/>
              <a:t>Vk</a:t>
            </a:r>
            <a:r>
              <a:rPr lang="en-US" altLang="zh-CN" dirty="0"/>
              <a:t>(a)</a:t>
            </a:r>
            <a:r>
              <a:rPr lang="zh-CN" altLang="en-US" dirty="0"/>
              <a:t>分量中，烟雾不同位置的色差是稳定的。在这种情况下，集中了变化累积图像</a:t>
            </a:r>
            <a:r>
              <a:rPr lang="en-US" altLang="zh-CN" dirty="0" err="1"/>
              <a:t>Yk</a:t>
            </a:r>
            <a:r>
              <a:rPr lang="en-US" altLang="zh-CN" dirty="0"/>
              <a:t>(a)</a:t>
            </a:r>
            <a:r>
              <a:rPr lang="en-US" altLang="zh-CN" dirty="0" err="1"/>
              <a:t>Uk</a:t>
            </a:r>
            <a:r>
              <a:rPr lang="en-US" altLang="zh-CN" dirty="0"/>
              <a:t>(a)</a:t>
            </a:r>
            <a:r>
              <a:rPr lang="en-US" altLang="zh-CN" dirty="0" err="1"/>
              <a:t>Vk</a:t>
            </a:r>
            <a:r>
              <a:rPr lang="en-US" altLang="zh-CN" dirty="0"/>
              <a:t>(a)</a:t>
            </a:r>
            <a:r>
              <a:rPr lang="zh-CN" altLang="en-US" dirty="0"/>
              <a:t>中烟雾的运动和颜色变化特征，增强了烟雾的显著性和鲁棒性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0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Fusion Deep </a:t>
            </a:r>
            <a:r>
              <a:rPr lang="en-US" altLang="zh-CN" sz="2000" i="1" dirty="0"/>
              <a:t>Network—— Cascading Convolutional Layer</a:t>
            </a:r>
            <a:r>
              <a:rPr lang="en-US" altLang="zh-CN" sz="2000" dirty="0" smtClean="0"/>
              <a:t> 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867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76500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8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Fusion Deep Network</a:t>
            </a:r>
            <a:endParaRPr lang="zh-CN" altLang="en-US" sz="20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76500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35779"/>
            <a:ext cx="709326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7" y="5661248"/>
            <a:ext cx="8867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5175257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Loss function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66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3265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Fusion Deep Network</a:t>
            </a:r>
            <a:endParaRPr lang="zh-CN" altLang="en-US" sz="20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76500" y="374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549858" cy="532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7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2408</TotalTime>
  <Words>518</Words>
  <Application>Microsoft Office PowerPoint</Application>
  <PresentationFormat>全屏显示(4:3)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文献汇报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103</cp:revision>
  <dcterms:created xsi:type="dcterms:W3CDTF">2019-01-07T15:21:41Z</dcterms:created>
  <dcterms:modified xsi:type="dcterms:W3CDTF">2020-01-02T03:49:34Z</dcterms:modified>
</cp:coreProperties>
</file>