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 bookmarkIdSeed="6">
  <p:sldMasterIdLst>
    <p:sldMasterId id="2147483666" r:id="rId1"/>
  </p:sldMasterIdLst>
  <p:notesMasterIdLst>
    <p:notesMasterId r:id="rId14"/>
  </p:notesMasterIdLst>
  <p:handoutMasterIdLst>
    <p:handoutMasterId r:id="rId15"/>
  </p:handoutMasterIdLst>
  <p:sldIdLst>
    <p:sldId id="303" r:id="rId2"/>
    <p:sldId id="355" r:id="rId3"/>
    <p:sldId id="361" r:id="rId4"/>
    <p:sldId id="357" r:id="rId5"/>
    <p:sldId id="362" r:id="rId6"/>
    <p:sldId id="360" r:id="rId7"/>
    <p:sldId id="356" r:id="rId8"/>
    <p:sldId id="358" r:id="rId9"/>
    <p:sldId id="363" r:id="rId10"/>
    <p:sldId id="365" r:id="rId11"/>
    <p:sldId id="364" r:id="rId12"/>
    <p:sldId id="353" r:id="rId13"/>
  </p:sldIdLst>
  <p:sldSz cx="12192000" cy="6858000"/>
  <p:notesSz cx="6858000" cy="9144000"/>
  <p:embeddedFontLst>
    <p:embeddedFont>
      <p:font typeface="等线" panose="02010600030101010101" pitchFamily="2" charset="-122"/>
      <p:regular r:id="rId16"/>
      <p:bold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26E0CF-7E94-495E-AE43-C014B975152A}">
          <p14:sldIdLst>
            <p14:sldId id="303"/>
            <p14:sldId id="355"/>
            <p14:sldId id="361"/>
            <p14:sldId id="357"/>
            <p14:sldId id="362"/>
            <p14:sldId id="360"/>
            <p14:sldId id="356"/>
            <p14:sldId id="358"/>
            <p14:sldId id="363"/>
            <p14:sldId id="365"/>
            <p14:sldId id="364"/>
          </p14:sldIdLst>
        </p14:section>
        <p14:section name="无标题节" id="{FDF19EC6-BABC-402A-9F85-FB1957054D57}">
          <p14:sldIdLst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4" autoAdjust="0"/>
    <p:restoredTop sz="96408" autoAdjust="0"/>
  </p:normalViewPr>
  <p:slideViewPr>
    <p:cSldViewPr snapToGrid="0" snapToObjects="1">
      <p:cViewPr varScale="1">
        <p:scale>
          <a:sx n="84" d="100"/>
          <a:sy n="84" d="100"/>
        </p:scale>
        <p:origin x="648" y="78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767" y="786695"/>
            <a:ext cx="1073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Rockwell" panose="02060603020205020403" pitchFamily="18" charset="0"/>
              </a:rPr>
              <a:t>文献</a:t>
            </a:r>
            <a:r>
              <a:rPr lang="zh-CN" altLang="en-US" sz="5400" b="1" dirty="0" smtClean="0">
                <a:latin typeface="Rockwell" panose="02060603020205020403" pitchFamily="18" charset="0"/>
              </a:rPr>
              <a:t>汇报</a:t>
            </a:r>
            <a:endParaRPr lang="en-US" altLang="zh-CN" sz="5400" b="1" dirty="0" smtClean="0"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865" y="4433803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2020.1.9</a:t>
            </a:r>
            <a:endParaRPr lang="en-US" altLang="zh-CN" sz="3200" b="1" dirty="0" smtClean="0">
              <a:latin typeface="+mn-ea"/>
            </a:endParaRPr>
          </a:p>
          <a:p>
            <a:endParaRPr lang="en-US" altLang="zh-CN" sz="3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55" y="0"/>
            <a:ext cx="9435465" cy="66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7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" y="1695450"/>
            <a:ext cx="11534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1532468"/>
            <a:ext cx="111696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Guotai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Wang, W. Li, S.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Ourselin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 and T.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Vercauteren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US" altLang="zh-CN" sz="3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Brain Tumor Segmentation Based on Cascaded Convolutional Neural Networks With Uncertainty Estimation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,”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Frontiers in Computational Neuroscience,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vol. 13, p. 56, Aug. 2019, </a:t>
            </a:r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10.3389/fncom.2019.00056.</a:t>
            </a:r>
            <a:endParaRPr lang="en-US" altLang="zh-CN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796"/>
            <a:ext cx="12181325" cy="35454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40180" y="489643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原理图</a:t>
            </a:r>
          </a:p>
        </p:txBody>
      </p:sp>
    </p:spTree>
    <p:extLst>
      <p:ext uri="{BB962C8B-B14F-4D97-AF65-F5344CB8AC3E}">
        <p14:creationId xmlns:p14="http://schemas.microsoft.com/office/powerpoint/2010/main" val="279077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3" y="141581"/>
            <a:ext cx="11150918" cy="67164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7250" y="1325880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144x144x19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7250" y="1660922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96x96x19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5840" y="3315124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64x64x19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88720" y="5074194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Intra-slice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88720" y="5975166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Inter-slice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2159317"/>
            <a:ext cx="11896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2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-23813"/>
            <a:ext cx="7886700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1470" y="1706879"/>
            <a:ext cx="270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Uncertainty Estimation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64769"/>
            <a:ext cx="6222182" cy="32842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85" y="3670994"/>
            <a:ext cx="6313622" cy="29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47" y="148591"/>
            <a:ext cx="6557224" cy="23364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11" y="2817495"/>
            <a:ext cx="6076950" cy="3743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931" y="512564"/>
            <a:ext cx="269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Voxel-Wise Uncertainty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2631" y="2872859"/>
            <a:ext cx="269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Structure-Wise Uncertainty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942975"/>
            <a:ext cx="116205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30543</TotalTime>
  <Words>74</Words>
  <Application>Microsoft Office PowerPoint</Application>
  <PresentationFormat>宽屏</PresentationFormat>
  <Paragraphs>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Segoe UI</vt:lpstr>
      <vt:lpstr>Rockwell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1416</cp:revision>
  <dcterms:created xsi:type="dcterms:W3CDTF">2015-08-18T02:51:41Z</dcterms:created>
  <dcterms:modified xsi:type="dcterms:W3CDTF">2020-01-08T13:38:00Z</dcterms:modified>
  <cp:category/>
</cp:coreProperties>
</file>