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1"/>
  </p:notesMasterIdLst>
  <p:sldIdLst>
    <p:sldId id="273" r:id="rId2"/>
    <p:sldId id="274" r:id="rId3"/>
    <p:sldId id="298" r:id="rId4"/>
    <p:sldId id="279" r:id="rId5"/>
    <p:sldId id="307" r:id="rId6"/>
    <p:sldId id="300" r:id="rId7"/>
    <p:sldId id="301" r:id="rId8"/>
    <p:sldId id="304" r:id="rId9"/>
    <p:sldId id="303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7055" autoAdjust="0"/>
  </p:normalViewPr>
  <p:slideViewPr>
    <p:cSldViewPr>
      <p:cViewPr varScale="1">
        <p:scale>
          <a:sx n="84" d="100"/>
          <a:sy n="84" d="100"/>
        </p:scale>
        <p:origin x="-1421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E7FD1-329C-442A-865F-606706CC9DFF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01851-CD6B-47E8-9DA1-B8AF7902D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38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文献汇报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448872" cy="175260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                                                      </a:t>
            </a:r>
            <a:endParaRPr lang="en-US" altLang="zh-CN" sz="2400" dirty="0" smtClean="0"/>
          </a:p>
          <a:p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                           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高铭阳</a:t>
            </a:r>
            <a:endParaRPr lang="en-US" altLang="zh-CN" sz="24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                                 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2020.01.09</a:t>
            </a:r>
            <a:endParaRPr lang="zh-CN" altLang="en-US" sz="24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023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12" y="548680"/>
            <a:ext cx="8394700" cy="240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429000"/>
            <a:ext cx="7639050" cy="243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15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7001" y="732766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dirty="0" smtClean="0"/>
              <a:t>        </a:t>
            </a:r>
            <a:r>
              <a:rPr lang="en-US" altLang="zh-CN" dirty="0" smtClean="0"/>
              <a:t>VID</a:t>
            </a:r>
            <a:r>
              <a:rPr lang="zh-CN" altLang="en-US" dirty="0"/>
              <a:t>的核心问题是由快速运动引起的视频帧的外观劣化。这个问题基本上不适用于单帧。因此，聚合来自其他帧的有用特征成为自然选择。现有方法严重依赖光流或递归神经网络进行特征聚合。然而，这些方法更多地强调附近的时间帧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77971" y="320861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问题背景</a:t>
            </a:r>
            <a:endParaRPr lang="zh-CN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17001" y="2276872"/>
            <a:ext cx="8475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作者认为</a:t>
            </a:r>
            <a:r>
              <a:rPr lang="zh-CN" altLang="en-US" dirty="0"/>
              <a:t>聚合整个序列级别的特征将导致视频对象检测更具辨别力和鲁棒性。为了实现这一目标，我们设计了一种新颖的</a:t>
            </a:r>
            <a:r>
              <a:rPr lang="en-US" altLang="zh-CN" dirty="0"/>
              <a:t>Sequence Level Semantics Aggregation </a:t>
            </a:r>
            <a:r>
              <a:rPr lang="en-US" altLang="zh-CN" dirty="0" smtClean="0"/>
              <a:t>(SELSA)</a:t>
            </a:r>
            <a:r>
              <a:rPr lang="zh-CN" altLang="en-US" dirty="0" smtClean="0"/>
              <a:t>模块。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7001" y="1809626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创新点</a:t>
            </a:r>
            <a:endParaRPr lang="zh-CN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89009" y="4221088"/>
            <a:ext cx="8496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在</a:t>
            </a:r>
            <a:r>
              <a:rPr lang="zh-CN" altLang="en-US" dirty="0"/>
              <a:t>视频检测中，特征聚合是一种有效的减少图像质量下降的方法。该方法的关键是选择合适的聚合特征。以前的</a:t>
            </a:r>
            <a:r>
              <a:rPr lang="zh-CN" altLang="en-US" dirty="0" smtClean="0"/>
              <a:t>方法通常</a:t>
            </a:r>
            <a:r>
              <a:rPr lang="zh-CN" altLang="en-US" dirty="0"/>
              <a:t>利用短时间窗口的特征。但是，外观恶化可能跨越一个很宽的时间窗口，从而使基于时间的方法的有效性降低。此外，帧在短时间内可能具有很高的冗余度，从而削弱了特征聚合的优势。为了解决这一问题</a:t>
            </a:r>
            <a:r>
              <a:rPr lang="zh-CN" altLang="en-US" dirty="0" smtClean="0"/>
              <a:t>，提出</a:t>
            </a:r>
            <a:r>
              <a:rPr lang="zh-CN" altLang="en-US" dirty="0"/>
              <a:t>了从语义邻域聚集特征的方法，该方法不受时间的影响。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77971" y="3717032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设计动机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420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332656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Sequence Level Semantics Aggregation</a:t>
            </a:r>
            <a:r>
              <a:rPr lang="en-US" altLang="zh-CN" sz="2000" dirty="0"/>
              <a:t> </a:t>
            </a:r>
            <a:endParaRPr lang="zh-CN" altLang="en-US" sz="2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96752"/>
            <a:ext cx="644842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636" y="4293096"/>
            <a:ext cx="6248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098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332656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Sequence Level Semantics Aggregation</a:t>
            </a:r>
            <a:r>
              <a:rPr lang="en-US" altLang="zh-CN" sz="2000" dirty="0"/>
              <a:t> </a:t>
            </a:r>
            <a:endParaRPr lang="zh-CN" altLang="en-US" sz="2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468" y="1052736"/>
            <a:ext cx="6372225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429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332656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设计细节</a:t>
            </a:r>
            <a:r>
              <a:rPr lang="en-US" altLang="zh-CN" sz="2000" dirty="0" smtClean="0"/>
              <a:t> </a:t>
            </a:r>
            <a:endParaRPr lang="zh-CN" altLang="en-US" sz="2000" b="1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68" y="732766"/>
            <a:ext cx="4254811" cy="4062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080" y="4979794"/>
            <a:ext cx="4103710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483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332656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Effectiveness of SELSA</a:t>
            </a:r>
            <a:r>
              <a:rPr lang="en-US" altLang="zh-CN" sz="2000" dirty="0"/>
              <a:t> 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1338263"/>
            <a:ext cx="645795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072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332656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Sampling Strategies for Feature Aggregation</a:t>
            </a:r>
            <a:r>
              <a:rPr lang="en-US" altLang="zh-CN" sz="2000" dirty="0"/>
              <a:t> </a:t>
            </a:r>
            <a:endParaRPr lang="zh-CN" altLang="en-US" sz="20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8693150" cy="269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289393"/>
            <a:ext cx="62007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558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833" y="1073375"/>
            <a:ext cx="4495800" cy="464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797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2425</TotalTime>
  <Words>250</Words>
  <Application>Microsoft Office PowerPoint</Application>
  <PresentationFormat>全屏显示(4:3)</PresentationFormat>
  <Paragraphs>15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文献汇报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Ming Yang</dc:creator>
  <cp:lastModifiedBy>Ming Yang</cp:lastModifiedBy>
  <cp:revision>105</cp:revision>
  <dcterms:created xsi:type="dcterms:W3CDTF">2019-01-07T15:21:41Z</dcterms:created>
  <dcterms:modified xsi:type="dcterms:W3CDTF">2020-01-09T03:52:34Z</dcterms:modified>
</cp:coreProperties>
</file>