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sldIdLst>
    <p:sldId id="273" r:id="rId2"/>
    <p:sldId id="27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2019.09.18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28971"/>
              </p:ext>
            </p:extLst>
          </p:nvPr>
        </p:nvGraphicFramePr>
        <p:xfrm>
          <a:off x="179512" y="2060848"/>
          <a:ext cx="871296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864096"/>
                <a:gridCol w="1080120"/>
                <a:gridCol w="1008112"/>
                <a:gridCol w="1584176"/>
                <a:gridCol w="1656184"/>
                <a:gridCol w="1080120"/>
                <a:gridCol w="720080"/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crazing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inclusion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patches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pitted_surface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rolled-</a:t>
                      </a:r>
                      <a:r>
                        <a:rPr lang="en-US" altLang="zh-CN" dirty="0" err="1" smtClean="0"/>
                        <a:t>in_scale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scratches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0.378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0.639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YOLO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0.775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0.751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0.671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1600" y="407707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SSD1: </a:t>
            </a:r>
            <a:r>
              <a:rPr lang="zh-CN" altLang="en-US" dirty="0" smtClean="0"/>
              <a:t>无数据增强</a:t>
            </a:r>
            <a:endParaRPr lang="en-US" altLang="zh-CN" dirty="0" smtClean="0"/>
          </a:p>
          <a:p>
            <a:r>
              <a:rPr lang="en-US" altLang="zh-CN" dirty="0" smtClean="0"/>
              <a:t>SSD2: </a:t>
            </a:r>
            <a:r>
              <a:rPr lang="zh-CN" altLang="en-US" dirty="0" smtClean="0"/>
              <a:t>有数据增强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0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52</Words>
  <Application>Microsoft Office PowerPoint</Application>
  <PresentationFormat>全屏显示(4:3)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进度汇报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68</cp:revision>
  <dcterms:created xsi:type="dcterms:W3CDTF">2019-01-07T15:21:41Z</dcterms:created>
  <dcterms:modified xsi:type="dcterms:W3CDTF">2019-09-19T02:37:55Z</dcterms:modified>
</cp:coreProperties>
</file>