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7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2019.9.19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文献汇报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37021" y="3764377"/>
            <a:ext cx="600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多尺度融合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双大括号 39">
            <a:extLst>
              <a:ext uri="{FF2B5EF4-FFF2-40B4-BE49-F238E27FC236}">
                <a16:creationId xmlns:a16="http://schemas.microsoft.com/office/drawing/2014/main" id="{54DC0255-ED66-4131-AE5D-6EAB3BA29FF1}"/>
              </a:ext>
            </a:extLst>
          </p:cNvPr>
          <p:cNvSpPr/>
          <p:nvPr/>
        </p:nvSpPr>
        <p:spPr>
          <a:xfrm>
            <a:off x="2566685" y="3537524"/>
            <a:ext cx="1602856" cy="1827609"/>
          </a:xfrm>
          <a:prstGeom prst="bracePai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id="{666083F0-C3CB-409A-934B-7314302E73F8}"/>
              </a:ext>
            </a:extLst>
          </p:cNvPr>
          <p:cNvSpPr/>
          <p:nvPr/>
        </p:nvSpPr>
        <p:spPr>
          <a:xfrm>
            <a:off x="2575444" y="1379278"/>
            <a:ext cx="1602856" cy="1827609"/>
          </a:xfrm>
          <a:prstGeom prst="bracePai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Plan 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6959DCA-4F99-4FDA-AF55-8EB50508C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3500" y="32890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0D8494-48A8-42FC-8D16-C7F2009FC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6" t="16990" r="4756"/>
          <a:stretch/>
        </p:blipFill>
        <p:spPr>
          <a:xfrm>
            <a:off x="0" y="1199337"/>
            <a:ext cx="3957320" cy="2066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48A86D-7111-46CB-9E6B-98C43A9A9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6" t="14992" r="4756"/>
          <a:stretch/>
        </p:blipFill>
        <p:spPr>
          <a:xfrm>
            <a:off x="0" y="3289045"/>
            <a:ext cx="3957320" cy="211656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4B0E11-FF6C-4116-AB3E-44F65E031F52}"/>
              </a:ext>
            </a:extLst>
          </p:cNvPr>
          <p:cNvCxnSpPr>
            <a:cxnSpLocks/>
          </p:cNvCxnSpPr>
          <p:nvPr/>
        </p:nvCxnSpPr>
        <p:spPr>
          <a:xfrm>
            <a:off x="4025900" y="1523745"/>
            <a:ext cx="914400" cy="11938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FDDF9E-37D8-4CA9-98B3-96F8B6A067CA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025900" y="2793294"/>
            <a:ext cx="914400" cy="80055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25673559-A6BB-4659-BFB7-F8FA200B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88" y="5405609"/>
            <a:ext cx="5676900" cy="1390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16F3F3-31BD-4A0C-94AF-5BF484A64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0" y="2611368"/>
            <a:ext cx="181048" cy="318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69367F-F70A-40A3-9352-7C0820487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43" y="2893982"/>
            <a:ext cx="213922" cy="32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AD7C2A-2248-4482-9DFC-9F161FD0D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3230862"/>
            <a:ext cx="213922" cy="32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2BEDAC-D00D-432C-B028-73E9A5257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96" y="3567742"/>
            <a:ext cx="213922" cy="322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F43E2A-8968-4A7C-9757-6419FB5AB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380" y="3890642"/>
            <a:ext cx="211042" cy="39863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6A41D6-0E2C-4C11-AB87-903E28CDD725}"/>
              </a:ext>
            </a:extLst>
          </p:cNvPr>
          <p:cNvCxnSpPr>
            <a:endCxn id="18" idx="1"/>
          </p:cNvCxnSpPr>
          <p:nvPr/>
        </p:nvCxnSpPr>
        <p:spPr>
          <a:xfrm>
            <a:off x="4025900" y="1904745"/>
            <a:ext cx="903043" cy="1150687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7BD48C-1113-421A-91EA-534A240DFCB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29039" y="3055432"/>
            <a:ext cx="899904" cy="83521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B404EE-C30E-4BCD-8881-DB181F5A56A6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3957320" y="2232742"/>
            <a:ext cx="982980" cy="115957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BFC161-D772-4DCF-A3CE-CD50699343BF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3957320" y="3392312"/>
            <a:ext cx="982980" cy="955015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A90935-C593-47A5-8889-64CBD396E9B9}"/>
              </a:ext>
            </a:extLst>
          </p:cNvPr>
          <p:cNvCxnSpPr>
            <a:endCxn id="21" idx="1"/>
          </p:cNvCxnSpPr>
          <p:nvPr/>
        </p:nvCxnSpPr>
        <p:spPr>
          <a:xfrm>
            <a:off x="3955018" y="2595646"/>
            <a:ext cx="980678" cy="11335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1DA9A4-845F-4B80-A6C8-2EE767BD0305}"/>
              </a:ext>
            </a:extLst>
          </p:cNvPr>
          <p:cNvCxnSpPr>
            <a:endCxn id="21" idx="1"/>
          </p:cNvCxnSpPr>
          <p:nvPr/>
        </p:nvCxnSpPr>
        <p:spPr>
          <a:xfrm flipV="1">
            <a:off x="3940883" y="3729192"/>
            <a:ext cx="994813" cy="95146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C39FB9E-7DA6-4B72-9F5E-E8A209ABD19F}"/>
              </a:ext>
            </a:extLst>
          </p:cNvPr>
          <p:cNvCxnSpPr>
            <a:endCxn id="19" idx="1"/>
          </p:cNvCxnSpPr>
          <p:nvPr/>
        </p:nvCxnSpPr>
        <p:spPr>
          <a:xfrm>
            <a:off x="3944938" y="2951158"/>
            <a:ext cx="1000442" cy="1138802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232AC4-8CA6-49D8-963E-006461CF988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959622" y="4089960"/>
            <a:ext cx="985758" cy="95488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BB090CAE-353C-4F95-B0A5-2D33EFAC8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217" y="2642786"/>
            <a:ext cx="539972" cy="27151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A9D1B89-0AF3-4E58-94AA-2540799B1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533" y="2889444"/>
            <a:ext cx="539972" cy="27151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80A52EE-0688-455A-A15E-73AC52A16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368" y="3238181"/>
            <a:ext cx="539972" cy="27151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67B7668-B680-4546-A720-1A2CACA38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368" y="3569231"/>
            <a:ext cx="539972" cy="27151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D211C99-BC40-485F-9ADB-E62D0C02C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420" y="3943703"/>
            <a:ext cx="509920" cy="27151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9EF2C32-109C-4E0A-AE3E-B63ACBB06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150" y="2642786"/>
            <a:ext cx="152645" cy="1572428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133A966-DDAC-489A-9E4F-EB2D63ADA678}"/>
              </a:ext>
            </a:extLst>
          </p:cNvPr>
          <p:cNvCxnSpPr/>
          <p:nvPr/>
        </p:nvCxnSpPr>
        <p:spPr>
          <a:xfrm>
            <a:off x="4895606" y="5225795"/>
            <a:ext cx="0" cy="17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CAB7A4-6420-41C3-8B61-6CA144FE92D0}"/>
              </a:ext>
            </a:extLst>
          </p:cNvPr>
          <p:cNvCxnSpPr>
            <a:cxnSpLocks/>
          </p:cNvCxnSpPr>
          <p:nvPr/>
        </p:nvCxnSpPr>
        <p:spPr>
          <a:xfrm flipV="1">
            <a:off x="4904581" y="5225795"/>
            <a:ext cx="1540669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06885FE-CBE1-47F0-82BF-098E62D452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312" y="2070156"/>
            <a:ext cx="959088" cy="4247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0BF54F-DECE-4F6A-811A-A0CEE74F1F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6023" y="2720050"/>
            <a:ext cx="1107886" cy="144184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4C752DC-F3DE-4109-A850-A30A0BB657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312" y="4508116"/>
            <a:ext cx="959088" cy="424777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F207BD12-BBEB-4037-9FF4-BA528A1B1CDF}"/>
              </a:ext>
            </a:extLst>
          </p:cNvPr>
          <p:cNvSpPr/>
          <p:nvPr/>
        </p:nvSpPr>
        <p:spPr>
          <a:xfrm>
            <a:off x="4438289" y="2282544"/>
            <a:ext cx="1202051" cy="1533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E9D602A3-EFA2-44C4-B458-6E044C05179D}"/>
              </a:ext>
            </a:extLst>
          </p:cNvPr>
          <p:cNvSpPr/>
          <p:nvPr/>
        </p:nvSpPr>
        <p:spPr>
          <a:xfrm>
            <a:off x="4468744" y="4673740"/>
            <a:ext cx="1202051" cy="1533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BFD0BA-9BBB-4FB8-84FF-0C1762F2C97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56400" y="2282545"/>
            <a:ext cx="407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8235D905-4B19-4311-8727-82A133644358}"/>
              </a:ext>
            </a:extLst>
          </p:cNvPr>
          <p:cNvSpPr/>
          <p:nvPr/>
        </p:nvSpPr>
        <p:spPr>
          <a:xfrm>
            <a:off x="6960210" y="2120645"/>
            <a:ext cx="1053490" cy="31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</a:t>
            </a:r>
            <a:r>
              <a:rPr lang="en-US" altLang="zh-CN" sz="1200" dirty="0" err="1">
                <a:solidFill>
                  <a:schemeClr val="tx1"/>
                </a:solidFill>
              </a:rPr>
              <a:t>Attention</a:t>
            </a:r>
            <a:endParaRPr lang="zh-CN" altLang="en-US" sz="12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9183787-1AC9-4098-BCBE-8310EDB90941}"/>
              </a:ext>
            </a:extLst>
          </p:cNvPr>
          <p:cNvCxnSpPr>
            <a:stCxn id="50" idx="3"/>
          </p:cNvCxnSpPr>
          <p:nvPr/>
        </p:nvCxnSpPr>
        <p:spPr>
          <a:xfrm>
            <a:off x="8013700" y="2278288"/>
            <a:ext cx="419100" cy="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F7F1AC2-077C-4E3C-9A44-1F88428ECC60}"/>
              </a:ext>
            </a:extLst>
          </p:cNvPr>
          <p:cNvCxnSpPr>
            <a:cxnSpLocks/>
          </p:cNvCxnSpPr>
          <p:nvPr/>
        </p:nvCxnSpPr>
        <p:spPr>
          <a:xfrm>
            <a:off x="6756400" y="3387930"/>
            <a:ext cx="407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6B7195F-8C6A-4269-A502-6C375A235383}"/>
              </a:ext>
            </a:extLst>
          </p:cNvPr>
          <p:cNvSpPr/>
          <p:nvPr/>
        </p:nvSpPr>
        <p:spPr>
          <a:xfrm>
            <a:off x="6960210" y="3226030"/>
            <a:ext cx="1053490" cy="31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</a:t>
            </a:r>
            <a:r>
              <a:rPr lang="en-US" altLang="zh-CN" sz="1200" dirty="0" err="1">
                <a:solidFill>
                  <a:schemeClr val="tx1"/>
                </a:solidFill>
              </a:rPr>
              <a:t>Attention</a:t>
            </a:r>
            <a:endParaRPr lang="zh-CN" altLang="en-US" sz="12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2F107E-44AC-4632-9D7A-99DDFDBA56EB}"/>
              </a:ext>
            </a:extLst>
          </p:cNvPr>
          <p:cNvCxnSpPr>
            <a:stCxn id="58" idx="3"/>
          </p:cNvCxnSpPr>
          <p:nvPr/>
        </p:nvCxnSpPr>
        <p:spPr>
          <a:xfrm>
            <a:off x="8013700" y="3383673"/>
            <a:ext cx="419100" cy="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EA3D87-B679-4102-B427-173555D56377}"/>
              </a:ext>
            </a:extLst>
          </p:cNvPr>
          <p:cNvCxnSpPr>
            <a:cxnSpLocks/>
          </p:cNvCxnSpPr>
          <p:nvPr/>
        </p:nvCxnSpPr>
        <p:spPr>
          <a:xfrm>
            <a:off x="6679107" y="4779508"/>
            <a:ext cx="407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F364C48-0894-4D37-90C1-E5998DB72A29}"/>
              </a:ext>
            </a:extLst>
          </p:cNvPr>
          <p:cNvSpPr/>
          <p:nvPr/>
        </p:nvSpPr>
        <p:spPr>
          <a:xfrm>
            <a:off x="6882917" y="4617608"/>
            <a:ext cx="1053490" cy="31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</a:t>
            </a:r>
            <a:r>
              <a:rPr lang="en-US" altLang="zh-CN" sz="1200" dirty="0" err="1">
                <a:solidFill>
                  <a:schemeClr val="tx1"/>
                </a:solidFill>
              </a:rPr>
              <a:t>Attention</a:t>
            </a:r>
            <a:endParaRPr lang="zh-CN" altLang="en-US" sz="12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540E0D4-90A2-45F4-A8A8-1538BE91AECC}"/>
              </a:ext>
            </a:extLst>
          </p:cNvPr>
          <p:cNvCxnSpPr>
            <a:stCxn id="62" idx="3"/>
          </p:cNvCxnSpPr>
          <p:nvPr/>
        </p:nvCxnSpPr>
        <p:spPr>
          <a:xfrm>
            <a:off x="7936407" y="4775251"/>
            <a:ext cx="419100" cy="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7E94FC-39DE-4774-AA45-3694E0492C5A}"/>
              </a:ext>
            </a:extLst>
          </p:cNvPr>
          <p:cNvCxnSpPr>
            <a:cxnSpLocks/>
          </p:cNvCxnSpPr>
          <p:nvPr/>
        </p:nvCxnSpPr>
        <p:spPr>
          <a:xfrm flipH="1">
            <a:off x="8355507" y="2278288"/>
            <a:ext cx="77294" cy="2947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5DF4F48-FDF6-4CBD-A3FF-B6059E76ACD8}"/>
              </a:ext>
            </a:extLst>
          </p:cNvPr>
          <p:cNvCxnSpPr/>
          <p:nvPr/>
        </p:nvCxnSpPr>
        <p:spPr>
          <a:xfrm>
            <a:off x="6445250" y="5225795"/>
            <a:ext cx="1910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65731" y="3044280"/>
            <a:ext cx="72125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华文细黑" panose="02010600040101010101" pitchFamily="2" charset="-122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508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多模态融合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3356DB-58F9-4049-9FC9-3C04D23FE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42" r="2927" b="21868"/>
          <a:stretch/>
        </p:blipFill>
        <p:spPr>
          <a:xfrm rot="5400000">
            <a:off x="6710020" y="2023573"/>
            <a:ext cx="1963114" cy="2463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872D1A-2AAA-414D-B9EE-FEF064FD9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01" b="2718"/>
          <a:stretch/>
        </p:blipFill>
        <p:spPr>
          <a:xfrm>
            <a:off x="1336560" y="1618537"/>
            <a:ext cx="6470879" cy="4579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55FF38-DBD4-4F9B-8482-48042A713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07" b="21868"/>
          <a:stretch/>
        </p:blipFill>
        <p:spPr>
          <a:xfrm rot="5400000">
            <a:off x="515756" y="2175110"/>
            <a:ext cx="2402666" cy="25744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0B0DC9-CDDA-488C-816B-57D62663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7" r="35690" b="21868"/>
          <a:stretch/>
        </p:blipFill>
        <p:spPr>
          <a:xfrm rot="5400000">
            <a:off x="3642577" y="2214393"/>
            <a:ext cx="2178939" cy="25744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7E650C1-FEA7-482F-9C59-909DADD8735C}"/>
              </a:ext>
            </a:extLst>
          </p:cNvPr>
          <p:cNvSpPr/>
          <p:nvPr/>
        </p:nvSpPr>
        <p:spPr>
          <a:xfrm>
            <a:off x="154717" y="4522891"/>
            <a:ext cx="84690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latin typeface="+mn-ea"/>
              </a:rPr>
              <a:t>   1</a:t>
            </a:r>
            <a:r>
              <a:rPr lang="zh-CN" altLang="en-US" sz="2200" dirty="0">
                <a:latin typeface="+mn-ea"/>
              </a:rPr>
              <a:t>）早期融合                   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）中期融合                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>
                <a:latin typeface="+mn-ea"/>
              </a:rPr>
              <a:t>）后期融合</a:t>
            </a:r>
          </a:p>
        </p:txBody>
      </p:sp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中期融合</a:t>
            </a:r>
          </a:p>
        </p:txBody>
      </p:sp>
      <p:sp>
        <p:nvSpPr>
          <p:cNvPr id="19" name="矩形 18"/>
          <p:cNvSpPr/>
          <p:nvPr/>
        </p:nvSpPr>
        <p:spPr>
          <a:xfrm>
            <a:off x="365500" y="6358064"/>
            <a:ext cx="2703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注：在这里输入引用说明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7437F3CA-E12C-4904-814C-D61C5F52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" y="2073107"/>
            <a:ext cx="9008425" cy="31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多级融合</a:t>
            </a:r>
          </a:p>
        </p:txBody>
      </p:sp>
      <p:sp>
        <p:nvSpPr>
          <p:cNvPr id="19" name="矩形 18"/>
          <p:cNvSpPr/>
          <p:nvPr/>
        </p:nvSpPr>
        <p:spPr>
          <a:xfrm>
            <a:off x="267286" y="6299490"/>
            <a:ext cx="887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Young.R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Seungjun.S</a:t>
            </a:r>
            <a:r>
              <a:rPr lang="en-US" altLang="zh-CN" sz="1400" dirty="0"/>
              <a:t>. "Multistage fusion and dissimilarity regularization for deep learning", Multi sensor Fusion and Integration for Intelligent Systems (MFI) 2017 IEEE International Conference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New Tai Lue" panose="020B0502040204020203" pitchFamily="34" charset="0"/>
            </a:endParaRPr>
          </a:p>
        </p:txBody>
      </p:sp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7437F3CA-E12C-4904-814C-D61C5F52E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r="67441"/>
          <a:stretch/>
        </p:blipFill>
        <p:spPr>
          <a:xfrm>
            <a:off x="560026" y="1561512"/>
            <a:ext cx="2933107" cy="2467775"/>
          </a:xfrm>
          <a:prstGeom prst="rect">
            <a:avLst/>
          </a:prstGeom>
        </p:spPr>
      </p:pic>
      <p:pic>
        <p:nvPicPr>
          <p:cNvPr id="5" name="图片 4" descr="Figure 3">
            <a:extLst>
              <a:ext uri="{FF2B5EF4-FFF2-40B4-BE49-F238E27FC236}">
                <a16:creationId xmlns:a16="http://schemas.microsoft.com/office/drawing/2014/main" id="{5F2DD356-04DF-428B-9E46-58D6D15A38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16" y="946187"/>
            <a:ext cx="4068715" cy="536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F62DF81-37D3-40B2-BBC7-4FF3CE62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3" y="1561512"/>
            <a:ext cx="8337501" cy="32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多路径融合</a:t>
            </a:r>
          </a:p>
        </p:txBody>
      </p:sp>
      <p:pic>
        <p:nvPicPr>
          <p:cNvPr id="6" name="图片 5" descr="图片包含 物体&#10;&#10;描述已自动生成">
            <a:extLst>
              <a:ext uri="{FF2B5EF4-FFF2-40B4-BE49-F238E27FC236}">
                <a16:creationId xmlns:a16="http://schemas.microsoft.com/office/drawing/2014/main" id="{94E28BD0-C328-47E0-82CF-04DADF343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4" t="13796"/>
          <a:stretch/>
        </p:blipFill>
        <p:spPr>
          <a:xfrm>
            <a:off x="169644" y="1434905"/>
            <a:ext cx="3094891" cy="26928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9C647D-E8ED-4109-96FD-E88BC7D4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535" y="1376902"/>
            <a:ext cx="5176080" cy="44744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5A6201-2B88-47CF-B6D8-B16FCC19CB28}"/>
              </a:ext>
            </a:extLst>
          </p:cNvPr>
          <p:cNvSpPr/>
          <p:nvPr/>
        </p:nvSpPr>
        <p:spPr>
          <a:xfrm>
            <a:off x="5623351" y="580830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MFNet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0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多尺度融合</a:t>
            </a:r>
          </a:p>
        </p:txBody>
      </p:sp>
      <p:pic>
        <p:nvPicPr>
          <p:cNvPr id="8" name="图片 7" descr="图片包含 物体&#10;&#10;描述已自动生成">
            <a:extLst>
              <a:ext uri="{FF2B5EF4-FFF2-40B4-BE49-F238E27FC236}">
                <a16:creationId xmlns:a16="http://schemas.microsoft.com/office/drawing/2014/main" id="{82A2832C-729C-45EE-BF25-E3A7D422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4" t="15596" r="34511"/>
          <a:stretch/>
        </p:blipFill>
        <p:spPr>
          <a:xfrm>
            <a:off x="254049" y="1491174"/>
            <a:ext cx="2770505" cy="26365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8DD4CB-C1A6-48C5-8192-BE94CF88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96" y="99952"/>
            <a:ext cx="3752850" cy="377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E565E7-6DDA-495E-9010-434D2B598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205" y="4208425"/>
            <a:ext cx="4867275" cy="23526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7ED36F-90E5-451F-A4DD-A63FEC52417D}"/>
              </a:ext>
            </a:extLst>
          </p:cNvPr>
          <p:cNvSpPr/>
          <p:nvPr/>
        </p:nvSpPr>
        <p:spPr>
          <a:xfrm>
            <a:off x="5606374" y="379876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）空洞卷积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40B71B-7957-4329-AB9D-C4703D5B9050}"/>
              </a:ext>
            </a:extLst>
          </p:cNvPr>
          <p:cNvSpPr/>
          <p:nvPr/>
        </p:nvSpPr>
        <p:spPr>
          <a:xfrm>
            <a:off x="4498378" y="648866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）金字塔池化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31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多尺度融合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1D7DBE-CC1C-4891-8DF7-C670855C7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"/>
          <a:stretch/>
        </p:blipFill>
        <p:spPr>
          <a:xfrm>
            <a:off x="365500" y="1278374"/>
            <a:ext cx="8293165" cy="50505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6B355E-16E7-4555-9EA0-EC55C69ABC83}"/>
              </a:ext>
            </a:extLst>
          </p:cNvPr>
          <p:cNvSpPr/>
          <p:nvPr/>
        </p:nvSpPr>
        <p:spPr>
          <a:xfrm>
            <a:off x="485335" y="6169316"/>
            <a:ext cx="843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05050"/>
                </a:solidFill>
                <a:latin typeface="NexusSerif"/>
              </a:rPr>
              <a:t>MMAN: Multi-modality aggregation network for brain segmentation from MR images</a:t>
            </a:r>
            <a:endParaRPr lang="en-US" altLang="zh-CN" b="0" i="0" dirty="0">
              <a:solidFill>
                <a:srgbClr val="505050"/>
              </a:solidFill>
              <a:effectLst/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1650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Plan A</a:t>
            </a:r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6959DCA-4F99-4FDA-AF55-8EB50508C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6667A-39B2-49FA-9A22-22B77EC7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608"/>
            <a:ext cx="9144000" cy="47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Plan 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6959DCA-4F99-4FDA-AF55-8EB50508C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0D8494-48A8-42FC-8D16-C7F2009FC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" t="16990" r="4756"/>
          <a:stretch/>
        </p:blipFill>
        <p:spPr>
          <a:xfrm>
            <a:off x="213100" y="1186892"/>
            <a:ext cx="4290320" cy="20668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CAEB37-03D6-4FB2-A5A9-6102E2A2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2773796"/>
            <a:ext cx="1123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48A86D-7111-46CB-9E6B-98C43A9A9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" t="14992" r="4756"/>
          <a:stretch/>
        </p:blipFill>
        <p:spPr>
          <a:xfrm>
            <a:off x="213100" y="3276600"/>
            <a:ext cx="4290320" cy="211656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4B0E11-FF6C-4116-AB3E-44F65E031F52}"/>
              </a:ext>
            </a:extLst>
          </p:cNvPr>
          <p:cNvCxnSpPr>
            <a:cxnSpLocks/>
          </p:cNvCxnSpPr>
          <p:nvPr/>
        </p:nvCxnSpPr>
        <p:spPr>
          <a:xfrm>
            <a:off x="4572000" y="1511300"/>
            <a:ext cx="914400" cy="11938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FDDF9E-37D8-4CA9-98B3-96F8B6A067CA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572000" y="2780849"/>
            <a:ext cx="914400" cy="80055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25673559-A6BB-4659-BFB7-F8FA200BE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8" y="5393164"/>
            <a:ext cx="5676900" cy="1390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16F3F3-31BD-4A0C-94AF-5BF484A64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480" y="2598923"/>
            <a:ext cx="181048" cy="318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69367F-F70A-40A3-9352-7C0820487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043" y="2881537"/>
            <a:ext cx="213922" cy="32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AD7C2A-2248-4482-9DFC-9F161FD0D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218417"/>
            <a:ext cx="213922" cy="32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2BEDAC-D00D-432C-B028-73E9A5257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796" y="3555297"/>
            <a:ext cx="213922" cy="322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F43E2A-8968-4A7C-9757-6419FB5A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480" y="3878197"/>
            <a:ext cx="211042" cy="39863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6A41D6-0E2C-4C11-AB87-903E28CDD725}"/>
              </a:ext>
            </a:extLst>
          </p:cNvPr>
          <p:cNvCxnSpPr>
            <a:endCxn id="18" idx="1"/>
          </p:cNvCxnSpPr>
          <p:nvPr/>
        </p:nvCxnSpPr>
        <p:spPr>
          <a:xfrm>
            <a:off x="4572000" y="1892300"/>
            <a:ext cx="903043" cy="1150687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7BD48C-1113-421A-91EA-534A240DFCB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575139" y="3042987"/>
            <a:ext cx="899904" cy="83521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B404EE-C30E-4BCD-8881-DB181F5A56A6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4503420" y="2220297"/>
            <a:ext cx="982980" cy="115957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BFC161-D772-4DCF-A3CE-CD50699343BF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4503420" y="3379867"/>
            <a:ext cx="982980" cy="955015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A90935-C593-47A5-8889-64CBD396E9B9}"/>
              </a:ext>
            </a:extLst>
          </p:cNvPr>
          <p:cNvCxnSpPr>
            <a:endCxn id="21" idx="1"/>
          </p:cNvCxnSpPr>
          <p:nvPr/>
        </p:nvCxnSpPr>
        <p:spPr>
          <a:xfrm>
            <a:off x="4501118" y="2583201"/>
            <a:ext cx="980678" cy="11335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1DA9A4-845F-4B80-A6C8-2EE767BD0305}"/>
              </a:ext>
            </a:extLst>
          </p:cNvPr>
          <p:cNvCxnSpPr>
            <a:endCxn id="21" idx="1"/>
          </p:cNvCxnSpPr>
          <p:nvPr/>
        </p:nvCxnSpPr>
        <p:spPr>
          <a:xfrm flipV="1">
            <a:off x="4486983" y="3716747"/>
            <a:ext cx="994813" cy="95146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C39FB9E-7DA6-4B72-9F5E-E8A209ABD19F}"/>
              </a:ext>
            </a:extLst>
          </p:cNvPr>
          <p:cNvCxnSpPr>
            <a:endCxn id="19" idx="1"/>
          </p:cNvCxnSpPr>
          <p:nvPr/>
        </p:nvCxnSpPr>
        <p:spPr>
          <a:xfrm>
            <a:off x="4491038" y="2938713"/>
            <a:ext cx="1000442" cy="1138802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232AC4-8CA6-49D8-963E-006461CF988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05722" y="4077515"/>
            <a:ext cx="985758" cy="95488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BB090CAE-353C-4F95-B0A5-2D33EFAC8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317" y="2630341"/>
            <a:ext cx="539972" cy="27151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A9D1B89-0AF3-4E58-94AA-2540799B1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0633" y="2876999"/>
            <a:ext cx="539972" cy="27151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80A52EE-0688-455A-A15E-73AC52A16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468" y="3225736"/>
            <a:ext cx="539972" cy="27151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67B7668-B680-4546-A720-1A2CACA38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468" y="3556786"/>
            <a:ext cx="539972" cy="27151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D211C99-BC40-485F-9ADB-E62D0C02C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520" y="3931258"/>
            <a:ext cx="509920" cy="27151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9EF2C32-109C-4E0A-AE3E-B63ACBB06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250" y="2630341"/>
            <a:ext cx="152645" cy="1572428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133A966-DDAC-489A-9E4F-EB2D63ADA678}"/>
              </a:ext>
            </a:extLst>
          </p:cNvPr>
          <p:cNvCxnSpPr/>
          <p:nvPr/>
        </p:nvCxnSpPr>
        <p:spPr>
          <a:xfrm>
            <a:off x="5441706" y="5213350"/>
            <a:ext cx="0" cy="17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CAB7A4-6420-41C3-8B61-6CA144FE92D0}"/>
              </a:ext>
            </a:extLst>
          </p:cNvPr>
          <p:cNvCxnSpPr>
            <a:cxnSpLocks/>
          </p:cNvCxnSpPr>
          <p:nvPr/>
        </p:nvCxnSpPr>
        <p:spPr>
          <a:xfrm flipV="1">
            <a:off x="5450681" y="5213350"/>
            <a:ext cx="1540669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632DD72-FECB-49A7-955C-B2AD32C08110}"/>
              </a:ext>
            </a:extLst>
          </p:cNvPr>
          <p:cNvCxnSpPr/>
          <p:nvPr/>
        </p:nvCxnSpPr>
        <p:spPr>
          <a:xfrm>
            <a:off x="6991350" y="4097771"/>
            <a:ext cx="0" cy="111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630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112</Words>
  <Application>Microsoft Office PowerPoint</Application>
  <PresentationFormat>全屏显示(4:3)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NexusSerif</vt:lpstr>
      <vt:lpstr>微软雅黑</vt:lpstr>
      <vt:lpstr>微软雅黑 Light</vt:lpstr>
      <vt:lpstr>Arial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127</cp:revision>
  <dcterms:created xsi:type="dcterms:W3CDTF">2015-04-19T07:39:12Z</dcterms:created>
  <dcterms:modified xsi:type="dcterms:W3CDTF">2019-09-19T06:39:34Z</dcterms:modified>
</cp:coreProperties>
</file>