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sldIdLst>
    <p:sldId id="273" r:id="rId2"/>
    <p:sldId id="275" r:id="rId3"/>
    <p:sldId id="27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  <a:r>
              <a:rPr lang="zh-CN" altLang="en-US" dirty="0" smtClean="0"/>
              <a:t>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2019.09.18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63505"/>
              </p:ext>
            </p:extLst>
          </p:nvPr>
        </p:nvGraphicFramePr>
        <p:xfrm>
          <a:off x="107504" y="836712"/>
          <a:ext cx="892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008112"/>
                <a:gridCol w="1080120"/>
                <a:gridCol w="1080120"/>
                <a:gridCol w="1080120"/>
                <a:gridCol w="1079376"/>
                <a:gridCol w="1116000"/>
                <a:gridCol w="1116000"/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MAP</a:t>
                      </a:r>
                      <a:endParaRPr lang="zh-CN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SSD1(300)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0.189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0.378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SSD2(300)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0.456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0.738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0.860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0.822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0.586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0.639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YOLO(416)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0.496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0.689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0.840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0.751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0.671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YOLO(320)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0.776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0.440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0.736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RetinaNet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0.496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0.885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0.613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RetinaNet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0.520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0.672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0.613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FasterRCNN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(ROI Pooling)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0.401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0.869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0.849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0.557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0.667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Faster-RCNN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(ROI Align)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/>
                        <a:t>0.436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0.767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0.866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0.687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7664" y="494116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SSD1: </a:t>
            </a:r>
            <a:r>
              <a:rPr lang="zh-CN" altLang="en-US" dirty="0" smtClean="0"/>
              <a:t>无数据增强</a:t>
            </a:r>
            <a:endParaRPr lang="en-US" altLang="zh-CN" dirty="0" smtClean="0"/>
          </a:p>
          <a:p>
            <a:r>
              <a:rPr lang="en-US" altLang="zh-CN" dirty="0" smtClean="0"/>
              <a:t>SSD2: </a:t>
            </a:r>
            <a:r>
              <a:rPr lang="zh-CN" altLang="en-US" dirty="0" smtClean="0"/>
              <a:t>有数据增强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40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74392"/>
              </p:ext>
            </p:extLst>
          </p:nvPr>
        </p:nvGraphicFramePr>
        <p:xfrm>
          <a:off x="107504" y="836712"/>
          <a:ext cx="89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008112"/>
                <a:gridCol w="1080120"/>
                <a:gridCol w="1080120"/>
                <a:gridCol w="1080120"/>
                <a:gridCol w="1080120"/>
                <a:gridCol w="1043248"/>
                <a:gridCol w="1116000"/>
              </a:tblGrid>
              <a:tr h="36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MAP</a:t>
                      </a:r>
                      <a:endParaRPr lang="zh-CN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altLang="zh-CN" sz="900" dirty="0" smtClean="0"/>
                    </a:p>
                    <a:p>
                      <a:pPr algn="ctr"/>
                      <a:r>
                        <a:rPr lang="en-US" altLang="zh-CN" dirty="0" smtClean="0"/>
                        <a:t>SSD</a:t>
                      </a:r>
                    </a:p>
                    <a:p>
                      <a:pPr algn="ctr"/>
                      <a:endParaRPr lang="zh-CN" altLang="en-US" sz="9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0.456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0.738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0.860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0.822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0.586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0.639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YOLO-v3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(320)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0.810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0.776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0.440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0.736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RetinaNet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0.520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0.672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0.613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Faster-RCNN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(ROI Pooling)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0.401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0.869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0.849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0.557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0.667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Faster-RCNN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(ROI Align)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dirty="0" smtClean="0"/>
                        <a:t>0.436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0.767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0.866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0.687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522920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数字注释的，图片输入大小为</a:t>
            </a:r>
            <a:r>
              <a:rPr lang="en-US" altLang="zh-CN" dirty="0" smtClean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387864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6660</TotalTime>
  <Words>172</Words>
  <Application>Microsoft Office PowerPoint</Application>
  <PresentationFormat>全屏显示(4:3)</PresentationFormat>
  <Paragraphs>132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进度汇报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80</cp:revision>
  <dcterms:created xsi:type="dcterms:W3CDTF">2019-01-07T15:21:41Z</dcterms:created>
  <dcterms:modified xsi:type="dcterms:W3CDTF">2019-10-09T10:03:04Z</dcterms:modified>
</cp:coreProperties>
</file>